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258" r:id="rId4"/>
    <p:sldId id="261" r:id="rId5"/>
    <p:sldId id="264" r:id="rId6"/>
    <p:sldId id="267" r:id="rId7"/>
    <p:sldId id="263" r:id="rId8"/>
    <p:sldId id="279" r:id="rId9"/>
    <p:sldId id="266" r:id="rId10"/>
    <p:sldId id="284" r:id="rId11"/>
    <p:sldId id="283" r:id="rId12"/>
    <p:sldId id="280" r:id="rId13"/>
    <p:sldId id="285" r:id="rId14"/>
    <p:sldId id="281" r:id="rId15"/>
    <p:sldId id="299" r:id="rId16"/>
    <p:sldId id="287" r:id="rId17"/>
    <p:sldId id="290" r:id="rId18"/>
    <p:sldId id="286" r:id="rId19"/>
    <p:sldId id="289" r:id="rId20"/>
    <p:sldId id="291" r:id="rId21"/>
    <p:sldId id="288" r:id="rId22"/>
    <p:sldId id="292" r:id="rId23"/>
    <p:sldId id="298" r:id="rId24"/>
    <p:sldId id="300" r:id="rId25"/>
    <p:sldId id="301" r:id="rId26"/>
    <p:sldId id="293" r:id="rId27"/>
    <p:sldId id="294" r:id="rId28"/>
    <p:sldId id="297" r:id="rId29"/>
    <p:sldId id="295" r:id="rId30"/>
    <p:sldId id="296" r:id="rId31"/>
    <p:sldId id="276" r:id="rId32"/>
    <p:sldId id="277" r:id="rId33"/>
    <p:sldId id="282" r:id="rId34"/>
    <p:sldId id="302" r:id="rId35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2" clrIdx="0">
    <p:extLst>
      <p:ext uri="{19B8F6BF-5375-455C-9EA6-DF929625EA0E}">
        <p15:presenceInfo xmlns:p15="http://schemas.microsoft.com/office/powerpoint/2012/main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03" d="100"/>
          <a:sy n="103" d="100"/>
        </p:scale>
        <p:origin x="114" y="3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35FAD-C8A1-479A-8104-077E9CAEBC4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A5B5A0-BB5E-4B4D-A32F-D4AFF3557BCA}">
      <dgm:prSet custT="1"/>
      <dgm:spPr/>
      <dgm:t>
        <a:bodyPr/>
        <a:lstStyle/>
        <a:p>
          <a:r>
            <a:rPr lang="hr-HR" sz="2400" dirty="0"/>
            <a:t>U likovnoj umjetnosti na početku ranoga novog vijeka događa se cijeli niz promjena </a:t>
          </a:r>
          <a:endParaRPr lang="en-US" sz="2400" dirty="0"/>
        </a:p>
      </dgm:t>
    </dgm:pt>
    <dgm:pt modelId="{B3A67B5C-D29E-41C0-A8DE-11E0B0CBA32E}" type="sibTrans" cxnId="{51C6B7CB-C564-4F77-B899-BA58C5A8D6EC}">
      <dgm:prSet/>
      <dgm:spPr/>
      <dgm:t>
        <a:bodyPr/>
        <a:lstStyle/>
        <a:p>
          <a:endParaRPr lang="en-US"/>
        </a:p>
      </dgm:t>
    </dgm:pt>
    <dgm:pt modelId="{786F693A-EBF0-4C38-8664-1C2DB4BD7B67}" type="parTrans" cxnId="{51C6B7CB-C564-4F77-B899-BA58C5A8D6EC}">
      <dgm:prSet/>
      <dgm:spPr/>
      <dgm:t>
        <a:bodyPr/>
        <a:lstStyle/>
        <a:p>
          <a:endParaRPr lang="en-US"/>
        </a:p>
      </dgm:t>
    </dgm:pt>
    <dgm:pt modelId="{4A6ABF23-B150-4817-ABCB-948A4F1190CE}">
      <dgm:prSet custT="1"/>
      <dgm:spPr/>
      <dgm:t>
        <a:bodyPr/>
        <a:lstStyle/>
        <a:p>
          <a:r>
            <a:rPr lang="hr-HR" sz="2400" dirty="0"/>
            <a:t>Promjene će obilježiti stilovi renesanse i baroka</a:t>
          </a:r>
          <a:endParaRPr lang="en-US" sz="2400" dirty="0"/>
        </a:p>
      </dgm:t>
    </dgm:pt>
    <dgm:pt modelId="{56E8D110-7FE3-42B0-80E6-337AC735B0A3}" type="parTrans" cxnId="{74BF4F69-D5B4-44E5-AF08-658ECD4D13C9}">
      <dgm:prSet/>
      <dgm:spPr/>
      <dgm:t>
        <a:bodyPr/>
        <a:lstStyle/>
        <a:p>
          <a:endParaRPr lang="hr-HR"/>
        </a:p>
      </dgm:t>
    </dgm:pt>
    <dgm:pt modelId="{3EE0F223-ED14-4F03-A95B-4503D4458956}" type="sibTrans" cxnId="{74BF4F69-D5B4-44E5-AF08-658ECD4D13C9}">
      <dgm:prSet/>
      <dgm:spPr/>
      <dgm:t>
        <a:bodyPr/>
        <a:lstStyle/>
        <a:p>
          <a:endParaRPr lang="hr-HR"/>
        </a:p>
      </dgm:t>
    </dgm:pt>
    <dgm:pt modelId="{3ADD5E99-802E-4AFE-982B-3FE82B96D58E}">
      <dgm:prSet custT="1"/>
      <dgm:spPr/>
      <dgm:t>
        <a:bodyPr/>
        <a:lstStyle/>
        <a:p>
          <a:r>
            <a:rPr lang="hr-HR" sz="2400" dirty="0"/>
            <a:t>Renesansa vraća antičke načine prikazivanja tijela </a:t>
          </a:r>
          <a:endParaRPr lang="en-US" sz="2400" dirty="0"/>
        </a:p>
      </dgm:t>
    </dgm:pt>
    <dgm:pt modelId="{10E4D0AD-5C93-4050-911B-3D1C39DE00A1}" type="parTrans" cxnId="{41DE6E86-C3AC-4619-BCA8-E58F70A6AEEC}">
      <dgm:prSet/>
      <dgm:spPr/>
      <dgm:t>
        <a:bodyPr/>
        <a:lstStyle/>
        <a:p>
          <a:endParaRPr lang="hr-HR"/>
        </a:p>
      </dgm:t>
    </dgm:pt>
    <dgm:pt modelId="{91D9D92F-2012-4683-B03D-9615EA323F1E}" type="sibTrans" cxnId="{41DE6E86-C3AC-4619-BCA8-E58F70A6AEEC}">
      <dgm:prSet/>
      <dgm:spPr/>
      <dgm:t>
        <a:bodyPr/>
        <a:lstStyle/>
        <a:p>
          <a:endParaRPr lang="hr-HR"/>
        </a:p>
      </dgm:t>
    </dgm:pt>
    <dgm:pt modelId="{88DA29A3-DC4E-40B2-B213-C5DF745BE094}">
      <dgm:prSet custT="1"/>
      <dgm:spPr/>
      <dgm:t>
        <a:bodyPr/>
        <a:lstStyle/>
        <a:p>
          <a:r>
            <a:rPr lang="hr-HR" sz="2400" dirty="0"/>
            <a:t>Barok će, kao kićeni stil, dati novi polet umjetnosti</a:t>
          </a:r>
          <a:endParaRPr lang="en-US" sz="2400" dirty="0"/>
        </a:p>
      </dgm:t>
    </dgm:pt>
    <dgm:pt modelId="{28DDDEB6-C6F3-4E32-AE1E-9DC933804C76}" type="parTrans" cxnId="{B4062BC9-7F5D-4552-A444-CBD38A662152}">
      <dgm:prSet/>
      <dgm:spPr/>
      <dgm:t>
        <a:bodyPr/>
        <a:lstStyle/>
        <a:p>
          <a:endParaRPr lang="hr-HR"/>
        </a:p>
      </dgm:t>
    </dgm:pt>
    <dgm:pt modelId="{90D83725-5AE1-4648-BF21-B9493F583CB7}" type="sibTrans" cxnId="{B4062BC9-7F5D-4552-A444-CBD38A662152}">
      <dgm:prSet/>
      <dgm:spPr/>
      <dgm:t>
        <a:bodyPr/>
        <a:lstStyle/>
        <a:p>
          <a:endParaRPr lang="hr-HR"/>
        </a:p>
      </dgm:t>
    </dgm:pt>
    <dgm:pt modelId="{0E522338-E12E-4374-BF15-1737B78C4C2A}" type="pres">
      <dgm:prSet presAssocID="{73935FAD-C8A1-479A-8104-077E9CAEBC49}" presName="linear" presStyleCnt="0">
        <dgm:presLayoutVars>
          <dgm:animLvl val="lvl"/>
          <dgm:resizeHandles val="exact"/>
        </dgm:presLayoutVars>
      </dgm:prSet>
      <dgm:spPr/>
    </dgm:pt>
    <dgm:pt modelId="{D0AE0EB3-5C4C-4FF5-8699-382AA2194872}" type="pres">
      <dgm:prSet presAssocID="{4BA5B5A0-BB5E-4B4D-A32F-D4AFF3557BC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9E4FC78-6D40-4DB6-B81E-85D8AECE54C9}" type="pres">
      <dgm:prSet presAssocID="{B3A67B5C-D29E-41C0-A8DE-11E0B0CBA32E}" presName="spacer" presStyleCnt="0"/>
      <dgm:spPr/>
    </dgm:pt>
    <dgm:pt modelId="{B1CF9C71-BBA8-4BC3-9482-DC669994859B}" type="pres">
      <dgm:prSet presAssocID="{4A6ABF23-B150-4817-ABCB-948A4F1190C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05A3452-E0D0-4201-B727-A3E71C2A9A35}" type="pres">
      <dgm:prSet presAssocID="{3EE0F223-ED14-4F03-A95B-4503D4458956}" presName="spacer" presStyleCnt="0"/>
      <dgm:spPr/>
    </dgm:pt>
    <dgm:pt modelId="{91D35A44-CABB-4AAA-ADB5-FB5D8CA107E8}" type="pres">
      <dgm:prSet presAssocID="{3ADD5E99-802E-4AFE-982B-3FE82B96D58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1A9E98C-27CA-45DC-9156-BDCAF274C48A}" type="pres">
      <dgm:prSet presAssocID="{91D9D92F-2012-4683-B03D-9615EA323F1E}" presName="spacer" presStyleCnt="0"/>
      <dgm:spPr/>
    </dgm:pt>
    <dgm:pt modelId="{20720196-CF12-437F-BDD0-06520F202EB1}" type="pres">
      <dgm:prSet presAssocID="{88DA29A3-DC4E-40B2-B213-C5DF745BE09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4BF4F69-D5B4-44E5-AF08-658ECD4D13C9}" srcId="{73935FAD-C8A1-479A-8104-077E9CAEBC49}" destId="{4A6ABF23-B150-4817-ABCB-948A4F1190CE}" srcOrd="1" destOrd="0" parTransId="{56E8D110-7FE3-42B0-80E6-337AC735B0A3}" sibTransId="{3EE0F223-ED14-4F03-A95B-4503D4458956}"/>
    <dgm:cxn modelId="{5B873F6D-8E8D-464E-8088-27DF8F23A581}" type="presOf" srcId="{88DA29A3-DC4E-40B2-B213-C5DF745BE094}" destId="{20720196-CF12-437F-BDD0-06520F202EB1}" srcOrd="0" destOrd="0" presId="urn:microsoft.com/office/officeart/2005/8/layout/vList2"/>
    <dgm:cxn modelId="{20D2B182-18C4-414C-9DCC-6D52606AF44F}" type="presOf" srcId="{4A6ABF23-B150-4817-ABCB-948A4F1190CE}" destId="{B1CF9C71-BBA8-4BC3-9482-DC669994859B}" srcOrd="0" destOrd="0" presId="urn:microsoft.com/office/officeart/2005/8/layout/vList2"/>
    <dgm:cxn modelId="{41DE6E86-C3AC-4619-BCA8-E58F70A6AEEC}" srcId="{73935FAD-C8A1-479A-8104-077E9CAEBC49}" destId="{3ADD5E99-802E-4AFE-982B-3FE82B96D58E}" srcOrd="2" destOrd="0" parTransId="{10E4D0AD-5C93-4050-911B-3D1C39DE00A1}" sibTransId="{91D9D92F-2012-4683-B03D-9615EA323F1E}"/>
    <dgm:cxn modelId="{F493F3AD-B9CE-4F60-8F00-34F8874E5372}" type="presOf" srcId="{73935FAD-C8A1-479A-8104-077E9CAEBC49}" destId="{0E522338-E12E-4374-BF15-1737B78C4C2A}" srcOrd="0" destOrd="0" presId="urn:microsoft.com/office/officeart/2005/8/layout/vList2"/>
    <dgm:cxn modelId="{52EA9CBC-A2BF-4497-8C32-36559DB4716A}" type="presOf" srcId="{3ADD5E99-802E-4AFE-982B-3FE82B96D58E}" destId="{91D35A44-CABB-4AAA-ADB5-FB5D8CA107E8}" srcOrd="0" destOrd="0" presId="urn:microsoft.com/office/officeart/2005/8/layout/vList2"/>
    <dgm:cxn modelId="{B4062BC9-7F5D-4552-A444-CBD38A662152}" srcId="{73935FAD-C8A1-479A-8104-077E9CAEBC49}" destId="{88DA29A3-DC4E-40B2-B213-C5DF745BE094}" srcOrd="3" destOrd="0" parTransId="{28DDDEB6-C6F3-4E32-AE1E-9DC933804C76}" sibTransId="{90D83725-5AE1-4648-BF21-B9493F583CB7}"/>
    <dgm:cxn modelId="{51C6B7CB-C564-4F77-B899-BA58C5A8D6EC}" srcId="{73935FAD-C8A1-479A-8104-077E9CAEBC49}" destId="{4BA5B5A0-BB5E-4B4D-A32F-D4AFF3557BCA}" srcOrd="0" destOrd="0" parTransId="{786F693A-EBF0-4C38-8664-1C2DB4BD7B67}" sibTransId="{B3A67B5C-D29E-41C0-A8DE-11E0B0CBA32E}"/>
    <dgm:cxn modelId="{AC3A22EC-9648-442A-A46C-6B251902E55D}" type="presOf" srcId="{4BA5B5A0-BB5E-4B4D-A32F-D4AFF3557BCA}" destId="{D0AE0EB3-5C4C-4FF5-8699-382AA2194872}" srcOrd="0" destOrd="0" presId="urn:microsoft.com/office/officeart/2005/8/layout/vList2"/>
    <dgm:cxn modelId="{29952DBC-CB39-42C7-964D-C5474242A86A}" type="presParOf" srcId="{0E522338-E12E-4374-BF15-1737B78C4C2A}" destId="{D0AE0EB3-5C4C-4FF5-8699-382AA2194872}" srcOrd="0" destOrd="0" presId="urn:microsoft.com/office/officeart/2005/8/layout/vList2"/>
    <dgm:cxn modelId="{C33A3E52-B3AE-451A-95A7-0E5211E009DF}" type="presParOf" srcId="{0E522338-E12E-4374-BF15-1737B78C4C2A}" destId="{C9E4FC78-6D40-4DB6-B81E-85D8AECE54C9}" srcOrd="1" destOrd="0" presId="urn:microsoft.com/office/officeart/2005/8/layout/vList2"/>
    <dgm:cxn modelId="{195A2004-5F6C-4EAC-8279-9C5D7250EA72}" type="presParOf" srcId="{0E522338-E12E-4374-BF15-1737B78C4C2A}" destId="{B1CF9C71-BBA8-4BC3-9482-DC669994859B}" srcOrd="2" destOrd="0" presId="urn:microsoft.com/office/officeart/2005/8/layout/vList2"/>
    <dgm:cxn modelId="{28A09BDF-02A5-40A8-9FEE-9909B53177A2}" type="presParOf" srcId="{0E522338-E12E-4374-BF15-1737B78C4C2A}" destId="{305A3452-E0D0-4201-B727-A3E71C2A9A35}" srcOrd="3" destOrd="0" presId="urn:microsoft.com/office/officeart/2005/8/layout/vList2"/>
    <dgm:cxn modelId="{9A036742-87BD-4CE4-917B-BBFEF9A3D8FE}" type="presParOf" srcId="{0E522338-E12E-4374-BF15-1737B78C4C2A}" destId="{91D35A44-CABB-4AAA-ADB5-FB5D8CA107E8}" srcOrd="4" destOrd="0" presId="urn:microsoft.com/office/officeart/2005/8/layout/vList2"/>
    <dgm:cxn modelId="{1346740F-2E1F-47AC-95E6-C98C1A853DFE}" type="presParOf" srcId="{0E522338-E12E-4374-BF15-1737B78C4C2A}" destId="{41A9E98C-27CA-45DC-9156-BDCAF274C48A}" srcOrd="5" destOrd="0" presId="urn:microsoft.com/office/officeart/2005/8/layout/vList2"/>
    <dgm:cxn modelId="{961FBE89-6923-4972-8695-C964ADCE962C}" type="presParOf" srcId="{0E522338-E12E-4374-BF15-1737B78C4C2A}" destId="{20720196-CF12-437F-BDD0-06520F202EB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261646C-5BEF-4448-86C9-088FF347796F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0327FD1-DE1A-4A34-8DA3-7B238F6CDE0D}">
      <dgm:prSet/>
      <dgm:spPr/>
      <dgm:t>
        <a:bodyPr/>
        <a:lstStyle/>
        <a:p>
          <a:r>
            <a:rPr lang="hr-HR" dirty="0"/>
            <a:t>Glazba postaje osobito važna u renesansi</a:t>
          </a:r>
          <a:endParaRPr lang="en-US" dirty="0"/>
        </a:p>
      </dgm:t>
    </dgm:pt>
    <dgm:pt modelId="{6F4D6E4A-4541-4765-A9D6-AF378FD9D989}" type="parTrans" cxnId="{F9C2AE5C-F857-4336-BB21-B1E6B50C1616}">
      <dgm:prSet/>
      <dgm:spPr/>
      <dgm:t>
        <a:bodyPr/>
        <a:lstStyle/>
        <a:p>
          <a:endParaRPr lang="en-US"/>
        </a:p>
      </dgm:t>
    </dgm:pt>
    <dgm:pt modelId="{CFFEFAC0-F2FA-4482-9E32-EB6CC939F9C6}" type="sibTrans" cxnId="{F9C2AE5C-F857-4336-BB21-B1E6B50C1616}">
      <dgm:prSet/>
      <dgm:spPr/>
      <dgm:t>
        <a:bodyPr/>
        <a:lstStyle/>
        <a:p>
          <a:endParaRPr lang="en-US"/>
        </a:p>
      </dgm:t>
    </dgm:pt>
    <dgm:pt modelId="{02A76CE7-608D-402F-98E1-D1131963B627}">
      <dgm:prSet/>
      <dgm:spPr/>
      <dgm:t>
        <a:bodyPr/>
        <a:lstStyle/>
        <a:p>
          <a:r>
            <a:rPr lang="hr-HR" dirty="0"/>
            <a:t>Venecijanac </a:t>
          </a:r>
          <a:r>
            <a:rPr lang="hr-HR" dirty="0" err="1"/>
            <a:t>Ottaviano</a:t>
          </a:r>
          <a:r>
            <a:rPr lang="hr-HR" dirty="0"/>
            <a:t> </a:t>
          </a:r>
          <a:r>
            <a:rPr lang="hr-HR" dirty="0" err="1"/>
            <a:t>Petrucci</a:t>
          </a:r>
          <a:r>
            <a:rPr lang="hr-HR" dirty="0"/>
            <a:t> izumio način tiskanja nota</a:t>
          </a:r>
          <a:endParaRPr lang="en-US" dirty="0"/>
        </a:p>
      </dgm:t>
    </dgm:pt>
    <dgm:pt modelId="{FE2A71D9-F93F-4A05-AA81-4A97538A6E21}" type="parTrans" cxnId="{DC56285B-792D-49A2-8353-525176DE8468}">
      <dgm:prSet/>
      <dgm:spPr/>
      <dgm:t>
        <a:bodyPr/>
        <a:lstStyle/>
        <a:p>
          <a:endParaRPr lang="en-US"/>
        </a:p>
      </dgm:t>
    </dgm:pt>
    <dgm:pt modelId="{A821E295-BB46-4E13-80D4-86CBE9B10666}" type="sibTrans" cxnId="{DC56285B-792D-49A2-8353-525176DE8468}">
      <dgm:prSet/>
      <dgm:spPr/>
      <dgm:t>
        <a:bodyPr/>
        <a:lstStyle/>
        <a:p>
          <a:endParaRPr lang="en-US"/>
        </a:p>
      </dgm:t>
    </dgm:pt>
    <dgm:pt modelId="{5FF3452C-90A2-4C4D-9A90-216CFDD35E11}">
      <dgm:prSet/>
      <dgm:spPr/>
      <dgm:t>
        <a:bodyPr/>
        <a:lstStyle/>
        <a:p>
          <a:r>
            <a:rPr lang="hr-HR" dirty="0"/>
            <a:t>Pojava prvih početnica za poduku sviranja instrumenata</a:t>
          </a:r>
          <a:endParaRPr lang="en-US" dirty="0"/>
        </a:p>
      </dgm:t>
    </dgm:pt>
    <dgm:pt modelId="{818CAF4E-0BF4-43E3-A57B-6418C32B9607}" type="parTrans" cxnId="{C6A1E230-A0DF-43E2-A07A-23BECE68F2E8}">
      <dgm:prSet/>
      <dgm:spPr/>
      <dgm:t>
        <a:bodyPr/>
        <a:lstStyle/>
        <a:p>
          <a:endParaRPr lang="hr-HR"/>
        </a:p>
      </dgm:t>
    </dgm:pt>
    <dgm:pt modelId="{5C04D176-6EBE-4068-A587-1FB0FBB3C4A5}" type="sibTrans" cxnId="{C6A1E230-A0DF-43E2-A07A-23BECE68F2E8}">
      <dgm:prSet/>
      <dgm:spPr/>
      <dgm:t>
        <a:bodyPr/>
        <a:lstStyle/>
        <a:p>
          <a:endParaRPr lang="hr-HR"/>
        </a:p>
      </dgm:t>
    </dgm:pt>
    <dgm:pt modelId="{2DCB28B3-77FF-4F91-B39E-B0E2B25BCF8B}">
      <dgm:prSet/>
      <dgm:spPr/>
      <dgm:t>
        <a:bodyPr/>
        <a:lstStyle/>
        <a:p>
          <a:r>
            <a:rPr lang="hr-HR" dirty="0"/>
            <a:t>Glazbena naobrazba sastavni dio obrazovanja prinčeva i dvorjana</a:t>
          </a:r>
          <a:endParaRPr lang="en-US" dirty="0"/>
        </a:p>
      </dgm:t>
    </dgm:pt>
    <dgm:pt modelId="{C6BB345E-F6CA-44D5-908F-D42A5CC3F339}" type="parTrans" cxnId="{9FA15659-39C8-4223-AC74-54BBD282D7E7}">
      <dgm:prSet/>
      <dgm:spPr/>
      <dgm:t>
        <a:bodyPr/>
        <a:lstStyle/>
        <a:p>
          <a:endParaRPr lang="hr-HR"/>
        </a:p>
      </dgm:t>
    </dgm:pt>
    <dgm:pt modelId="{9A656E1E-CD48-4771-8978-DA5E51F49616}" type="sibTrans" cxnId="{9FA15659-39C8-4223-AC74-54BBD282D7E7}">
      <dgm:prSet/>
      <dgm:spPr/>
      <dgm:t>
        <a:bodyPr/>
        <a:lstStyle/>
        <a:p>
          <a:endParaRPr lang="hr-HR"/>
        </a:p>
      </dgm:t>
    </dgm:pt>
    <dgm:pt modelId="{CD467822-08A5-42C8-BF09-CB6FABFA52A8}" type="pres">
      <dgm:prSet presAssocID="{E261646C-5BEF-4448-86C9-088FF347796F}" presName="diagram" presStyleCnt="0">
        <dgm:presLayoutVars>
          <dgm:dir/>
          <dgm:resizeHandles val="exact"/>
        </dgm:presLayoutVars>
      </dgm:prSet>
      <dgm:spPr/>
    </dgm:pt>
    <dgm:pt modelId="{11DCEDF6-12CC-4C8C-B126-4F58820999D6}" type="pres">
      <dgm:prSet presAssocID="{10327FD1-DE1A-4A34-8DA3-7B238F6CDE0D}" presName="node" presStyleLbl="node1" presStyleIdx="0" presStyleCnt="4">
        <dgm:presLayoutVars>
          <dgm:bulletEnabled val="1"/>
        </dgm:presLayoutVars>
      </dgm:prSet>
      <dgm:spPr/>
    </dgm:pt>
    <dgm:pt modelId="{246582A7-54A9-4CE0-BAF9-BCFE51BCF1AE}" type="pres">
      <dgm:prSet presAssocID="{CFFEFAC0-F2FA-4482-9E32-EB6CC939F9C6}" presName="sibTrans" presStyleLbl="sibTrans2D1" presStyleIdx="0" presStyleCnt="3"/>
      <dgm:spPr/>
    </dgm:pt>
    <dgm:pt modelId="{6D317BDC-1C98-4A44-B94C-6B00BDAEC015}" type="pres">
      <dgm:prSet presAssocID="{CFFEFAC0-F2FA-4482-9E32-EB6CC939F9C6}" presName="connectorText" presStyleLbl="sibTrans2D1" presStyleIdx="0" presStyleCnt="3"/>
      <dgm:spPr/>
    </dgm:pt>
    <dgm:pt modelId="{5EFD5C76-61FE-4D7C-936A-CAB057708808}" type="pres">
      <dgm:prSet presAssocID="{02A76CE7-608D-402F-98E1-D1131963B627}" presName="node" presStyleLbl="node1" presStyleIdx="1" presStyleCnt="4">
        <dgm:presLayoutVars>
          <dgm:bulletEnabled val="1"/>
        </dgm:presLayoutVars>
      </dgm:prSet>
      <dgm:spPr/>
    </dgm:pt>
    <dgm:pt modelId="{4801363A-1A73-4883-846C-0FC03FBCC3A2}" type="pres">
      <dgm:prSet presAssocID="{A821E295-BB46-4E13-80D4-86CBE9B10666}" presName="sibTrans" presStyleLbl="sibTrans2D1" presStyleIdx="1" presStyleCnt="3"/>
      <dgm:spPr/>
    </dgm:pt>
    <dgm:pt modelId="{47906562-03DB-4F40-8AEA-BEB5F3759E5F}" type="pres">
      <dgm:prSet presAssocID="{A821E295-BB46-4E13-80D4-86CBE9B10666}" presName="connectorText" presStyleLbl="sibTrans2D1" presStyleIdx="1" presStyleCnt="3"/>
      <dgm:spPr/>
    </dgm:pt>
    <dgm:pt modelId="{03B5F770-8363-421B-95CC-2BB0FA8B2CF6}" type="pres">
      <dgm:prSet presAssocID="{5FF3452C-90A2-4C4D-9A90-216CFDD35E11}" presName="node" presStyleLbl="node1" presStyleIdx="2" presStyleCnt="4">
        <dgm:presLayoutVars>
          <dgm:bulletEnabled val="1"/>
        </dgm:presLayoutVars>
      </dgm:prSet>
      <dgm:spPr/>
    </dgm:pt>
    <dgm:pt modelId="{3D0D74AA-C86C-47B2-948F-1E43FBA33C4F}" type="pres">
      <dgm:prSet presAssocID="{5C04D176-6EBE-4068-A587-1FB0FBB3C4A5}" presName="sibTrans" presStyleLbl="sibTrans2D1" presStyleIdx="2" presStyleCnt="3"/>
      <dgm:spPr/>
    </dgm:pt>
    <dgm:pt modelId="{555CDE73-42F4-445D-9664-4DBA763B01DD}" type="pres">
      <dgm:prSet presAssocID="{5C04D176-6EBE-4068-A587-1FB0FBB3C4A5}" presName="connectorText" presStyleLbl="sibTrans2D1" presStyleIdx="2" presStyleCnt="3"/>
      <dgm:spPr/>
    </dgm:pt>
    <dgm:pt modelId="{F54EBACC-68CE-4B61-89D1-0838F10FADE4}" type="pres">
      <dgm:prSet presAssocID="{2DCB28B3-77FF-4F91-B39E-B0E2B25BCF8B}" presName="node" presStyleLbl="node1" presStyleIdx="3" presStyleCnt="4">
        <dgm:presLayoutVars>
          <dgm:bulletEnabled val="1"/>
        </dgm:presLayoutVars>
      </dgm:prSet>
      <dgm:spPr/>
    </dgm:pt>
  </dgm:ptLst>
  <dgm:cxnLst>
    <dgm:cxn modelId="{93EF4217-F15A-426C-AC85-4BC42FB1C597}" type="presOf" srcId="{10327FD1-DE1A-4A34-8DA3-7B238F6CDE0D}" destId="{11DCEDF6-12CC-4C8C-B126-4F58820999D6}" srcOrd="0" destOrd="0" presId="urn:microsoft.com/office/officeart/2005/8/layout/process5"/>
    <dgm:cxn modelId="{C6A1E230-A0DF-43E2-A07A-23BECE68F2E8}" srcId="{E261646C-5BEF-4448-86C9-088FF347796F}" destId="{5FF3452C-90A2-4C4D-9A90-216CFDD35E11}" srcOrd="2" destOrd="0" parTransId="{818CAF4E-0BF4-43E3-A57B-6418C32B9607}" sibTransId="{5C04D176-6EBE-4068-A587-1FB0FBB3C4A5}"/>
    <dgm:cxn modelId="{8ED26239-91D1-466F-A58D-318338999D31}" type="presOf" srcId="{CFFEFAC0-F2FA-4482-9E32-EB6CC939F9C6}" destId="{246582A7-54A9-4CE0-BAF9-BCFE51BCF1AE}" srcOrd="0" destOrd="0" presId="urn:microsoft.com/office/officeart/2005/8/layout/process5"/>
    <dgm:cxn modelId="{6246CC3C-9521-489C-8874-E2856C2E1C26}" type="presOf" srcId="{2DCB28B3-77FF-4F91-B39E-B0E2B25BCF8B}" destId="{F54EBACC-68CE-4B61-89D1-0838F10FADE4}" srcOrd="0" destOrd="0" presId="urn:microsoft.com/office/officeart/2005/8/layout/process5"/>
    <dgm:cxn modelId="{29E8E93C-4945-4A47-9F37-2FB6D8927926}" type="presOf" srcId="{02A76CE7-608D-402F-98E1-D1131963B627}" destId="{5EFD5C76-61FE-4D7C-936A-CAB057708808}" srcOrd="0" destOrd="0" presId="urn:microsoft.com/office/officeart/2005/8/layout/process5"/>
    <dgm:cxn modelId="{3A627A3D-2017-4073-89B2-CA6CA894B750}" type="presOf" srcId="{CFFEFAC0-F2FA-4482-9E32-EB6CC939F9C6}" destId="{6D317BDC-1C98-4A44-B94C-6B00BDAEC015}" srcOrd="1" destOrd="0" presId="urn:microsoft.com/office/officeart/2005/8/layout/process5"/>
    <dgm:cxn modelId="{DC56285B-792D-49A2-8353-525176DE8468}" srcId="{E261646C-5BEF-4448-86C9-088FF347796F}" destId="{02A76CE7-608D-402F-98E1-D1131963B627}" srcOrd="1" destOrd="0" parTransId="{FE2A71D9-F93F-4A05-AA81-4A97538A6E21}" sibTransId="{A821E295-BB46-4E13-80D4-86CBE9B10666}"/>
    <dgm:cxn modelId="{F9C2AE5C-F857-4336-BB21-B1E6B50C1616}" srcId="{E261646C-5BEF-4448-86C9-088FF347796F}" destId="{10327FD1-DE1A-4A34-8DA3-7B238F6CDE0D}" srcOrd="0" destOrd="0" parTransId="{6F4D6E4A-4541-4765-A9D6-AF378FD9D989}" sibTransId="{CFFEFAC0-F2FA-4482-9E32-EB6CC939F9C6}"/>
    <dgm:cxn modelId="{24FC8544-08CC-4D9A-B81C-33D8C43654F8}" type="presOf" srcId="{E261646C-5BEF-4448-86C9-088FF347796F}" destId="{CD467822-08A5-42C8-BF09-CB6FABFA52A8}" srcOrd="0" destOrd="0" presId="urn:microsoft.com/office/officeart/2005/8/layout/process5"/>
    <dgm:cxn modelId="{39FF8753-A992-49D3-A2B8-80B348866F55}" type="presOf" srcId="{A821E295-BB46-4E13-80D4-86CBE9B10666}" destId="{47906562-03DB-4F40-8AEA-BEB5F3759E5F}" srcOrd="1" destOrd="0" presId="urn:microsoft.com/office/officeart/2005/8/layout/process5"/>
    <dgm:cxn modelId="{9FA15659-39C8-4223-AC74-54BBD282D7E7}" srcId="{E261646C-5BEF-4448-86C9-088FF347796F}" destId="{2DCB28B3-77FF-4F91-B39E-B0E2B25BCF8B}" srcOrd="3" destOrd="0" parTransId="{C6BB345E-F6CA-44D5-908F-D42A5CC3F339}" sibTransId="{9A656E1E-CD48-4771-8978-DA5E51F49616}"/>
    <dgm:cxn modelId="{E6B8C683-F463-4A3F-8052-933BAE9E9DFA}" type="presOf" srcId="{5FF3452C-90A2-4C4D-9A90-216CFDD35E11}" destId="{03B5F770-8363-421B-95CC-2BB0FA8B2CF6}" srcOrd="0" destOrd="0" presId="urn:microsoft.com/office/officeart/2005/8/layout/process5"/>
    <dgm:cxn modelId="{12F09496-5BC6-462D-B8DE-173ABCE430D2}" type="presOf" srcId="{5C04D176-6EBE-4068-A587-1FB0FBB3C4A5}" destId="{3D0D74AA-C86C-47B2-948F-1E43FBA33C4F}" srcOrd="0" destOrd="0" presId="urn:microsoft.com/office/officeart/2005/8/layout/process5"/>
    <dgm:cxn modelId="{61DBCFB2-DCEA-4EF8-BED7-F1E49B509E02}" type="presOf" srcId="{A821E295-BB46-4E13-80D4-86CBE9B10666}" destId="{4801363A-1A73-4883-846C-0FC03FBCC3A2}" srcOrd="0" destOrd="0" presId="urn:microsoft.com/office/officeart/2005/8/layout/process5"/>
    <dgm:cxn modelId="{CCB7A2C9-7039-4BD3-8057-17D917DCD1A4}" type="presOf" srcId="{5C04D176-6EBE-4068-A587-1FB0FBB3C4A5}" destId="{555CDE73-42F4-445D-9664-4DBA763B01DD}" srcOrd="1" destOrd="0" presId="urn:microsoft.com/office/officeart/2005/8/layout/process5"/>
    <dgm:cxn modelId="{1BF96DD0-6A4C-4715-9236-695AEF77A444}" type="presParOf" srcId="{CD467822-08A5-42C8-BF09-CB6FABFA52A8}" destId="{11DCEDF6-12CC-4C8C-B126-4F58820999D6}" srcOrd="0" destOrd="0" presId="urn:microsoft.com/office/officeart/2005/8/layout/process5"/>
    <dgm:cxn modelId="{C3AE6DA7-3593-4BFE-BB5B-53F09FC3F2B2}" type="presParOf" srcId="{CD467822-08A5-42C8-BF09-CB6FABFA52A8}" destId="{246582A7-54A9-4CE0-BAF9-BCFE51BCF1AE}" srcOrd="1" destOrd="0" presId="urn:microsoft.com/office/officeart/2005/8/layout/process5"/>
    <dgm:cxn modelId="{6B319F6B-914A-45DD-BBCF-5FDF6115E1F3}" type="presParOf" srcId="{246582A7-54A9-4CE0-BAF9-BCFE51BCF1AE}" destId="{6D317BDC-1C98-4A44-B94C-6B00BDAEC015}" srcOrd="0" destOrd="0" presId="urn:microsoft.com/office/officeart/2005/8/layout/process5"/>
    <dgm:cxn modelId="{5FD5D2DE-8615-4C73-A204-01148E0F2AFC}" type="presParOf" srcId="{CD467822-08A5-42C8-BF09-CB6FABFA52A8}" destId="{5EFD5C76-61FE-4D7C-936A-CAB057708808}" srcOrd="2" destOrd="0" presId="urn:microsoft.com/office/officeart/2005/8/layout/process5"/>
    <dgm:cxn modelId="{3F5BAFE9-C066-4339-8C1A-AF0F9EECDCED}" type="presParOf" srcId="{CD467822-08A5-42C8-BF09-CB6FABFA52A8}" destId="{4801363A-1A73-4883-846C-0FC03FBCC3A2}" srcOrd="3" destOrd="0" presId="urn:microsoft.com/office/officeart/2005/8/layout/process5"/>
    <dgm:cxn modelId="{99DB2991-5746-43F3-B005-A5612FABAE1C}" type="presParOf" srcId="{4801363A-1A73-4883-846C-0FC03FBCC3A2}" destId="{47906562-03DB-4F40-8AEA-BEB5F3759E5F}" srcOrd="0" destOrd="0" presId="urn:microsoft.com/office/officeart/2005/8/layout/process5"/>
    <dgm:cxn modelId="{C3306105-EFDA-4AC0-9D33-627810B5CDEF}" type="presParOf" srcId="{CD467822-08A5-42C8-BF09-CB6FABFA52A8}" destId="{03B5F770-8363-421B-95CC-2BB0FA8B2CF6}" srcOrd="4" destOrd="0" presId="urn:microsoft.com/office/officeart/2005/8/layout/process5"/>
    <dgm:cxn modelId="{02004842-639F-44BB-A576-805CCB0F31EF}" type="presParOf" srcId="{CD467822-08A5-42C8-BF09-CB6FABFA52A8}" destId="{3D0D74AA-C86C-47B2-948F-1E43FBA33C4F}" srcOrd="5" destOrd="0" presId="urn:microsoft.com/office/officeart/2005/8/layout/process5"/>
    <dgm:cxn modelId="{8D524E5F-FAB2-4DFC-953B-0749426E3F9D}" type="presParOf" srcId="{3D0D74AA-C86C-47B2-948F-1E43FBA33C4F}" destId="{555CDE73-42F4-445D-9664-4DBA763B01DD}" srcOrd="0" destOrd="0" presId="urn:microsoft.com/office/officeart/2005/8/layout/process5"/>
    <dgm:cxn modelId="{1EBD2DE2-6BFB-44FC-87E5-B7977C103DCD}" type="presParOf" srcId="{CD467822-08A5-42C8-BF09-CB6FABFA52A8}" destId="{F54EBACC-68CE-4B61-89D1-0838F10FADE4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CAAB082-8128-43B1-B180-2107FEC3FF8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864AA8-B243-4503-BD58-7E6C083C7A7C}">
      <dgm:prSet/>
      <dgm:spPr/>
      <dgm:t>
        <a:bodyPr/>
        <a:lstStyle/>
        <a:p>
          <a:r>
            <a:rPr lang="hr-HR"/>
            <a:t>Renesansno graditeljstvo od XV. do XVII. st.</a:t>
          </a:r>
          <a:endParaRPr lang="en-US"/>
        </a:p>
      </dgm:t>
    </dgm:pt>
    <dgm:pt modelId="{3FB29108-F646-418A-927A-D3EA022FECD9}" type="parTrans" cxnId="{3C9437F5-A009-459B-BFAE-66663C766DA4}">
      <dgm:prSet/>
      <dgm:spPr/>
      <dgm:t>
        <a:bodyPr/>
        <a:lstStyle/>
        <a:p>
          <a:endParaRPr lang="en-US"/>
        </a:p>
      </dgm:t>
    </dgm:pt>
    <dgm:pt modelId="{1E97FA84-7498-4D9C-99FC-B6F7CD40B2BE}" type="sibTrans" cxnId="{3C9437F5-A009-459B-BFAE-66663C766DA4}">
      <dgm:prSet/>
      <dgm:spPr/>
      <dgm:t>
        <a:bodyPr/>
        <a:lstStyle/>
        <a:p>
          <a:endParaRPr lang="en-US"/>
        </a:p>
      </dgm:t>
    </dgm:pt>
    <dgm:pt modelId="{C59EC79A-7B2B-4BF2-9C75-3499D59F79E1}">
      <dgm:prSet/>
      <dgm:spPr/>
      <dgm:t>
        <a:bodyPr/>
        <a:lstStyle/>
        <a:p>
          <a:r>
            <a:rPr lang="hr-HR" dirty="0"/>
            <a:t>Preporod starogrčkoga i starorimskog utjecaja u graditeljstvu</a:t>
          </a:r>
          <a:endParaRPr lang="en-US" dirty="0"/>
        </a:p>
      </dgm:t>
    </dgm:pt>
    <dgm:pt modelId="{D6A91493-0108-417B-B5C7-D4C54BC5F5E0}" type="parTrans" cxnId="{4851D510-27C6-4EB1-97A0-3B9685252993}">
      <dgm:prSet/>
      <dgm:spPr/>
      <dgm:t>
        <a:bodyPr/>
        <a:lstStyle/>
        <a:p>
          <a:endParaRPr lang="en-US"/>
        </a:p>
      </dgm:t>
    </dgm:pt>
    <dgm:pt modelId="{C8A67C29-30D5-4A2F-86B6-9A5DDE9058B3}" type="sibTrans" cxnId="{4851D510-27C6-4EB1-97A0-3B9685252993}">
      <dgm:prSet/>
      <dgm:spPr/>
      <dgm:t>
        <a:bodyPr/>
        <a:lstStyle/>
        <a:p>
          <a:endParaRPr lang="en-US"/>
        </a:p>
      </dgm:t>
    </dgm:pt>
    <dgm:pt modelId="{8173E4C3-2231-4B28-8C75-C92CAD4A6B0A}">
      <dgm:prSet/>
      <dgm:spPr/>
      <dgm:t>
        <a:bodyPr/>
        <a:lstStyle/>
        <a:p>
          <a:r>
            <a:rPr lang="hr-HR" dirty="0"/>
            <a:t>Renesansni graditelji gradili stupove, grede, lukove, kupole,…</a:t>
          </a:r>
          <a:endParaRPr lang="en-US" dirty="0"/>
        </a:p>
      </dgm:t>
    </dgm:pt>
    <dgm:pt modelId="{1D7E2BCE-1C56-479E-A16D-8DA019602309}" type="parTrans" cxnId="{57B6171F-3E7D-4242-B988-3924121F3427}">
      <dgm:prSet/>
      <dgm:spPr/>
      <dgm:t>
        <a:bodyPr/>
        <a:lstStyle/>
        <a:p>
          <a:endParaRPr lang="hr-HR"/>
        </a:p>
      </dgm:t>
    </dgm:pt>
    <dgm:pt modelId="{26A25DAA-D029-410D-A7AB-A933E33CB57C}" type="sibTrans" cxnId="{57B6171F-3E7D-4242-B988-3924121F3427}">
      <dgm:prSet/>
      <dgm:spPr/>
      <dgm:t>
        <a:bodyPr/>
        <a:lstStyle/>
        <a:p>
          <a:endParaRPr lang="hr-HR"/>
        </a:p>
      </dgm:t>
    </dgm:pt>
    <dgm:pt modelId="{E2BFBE64-CA45-4D05-B31A-B3C690072A82}" type="pres">
      <dgm:prSet presAssocID="{FCAAB082-8128-43B1-B180-2107FEC3FF8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EE0277-9508-42DE-A6BD-678AE214F2EF}" type="pres">
      <dgm:prSet presAssocID="{A1864AA8-B243-4503-BD58-7E6C083C7A7C}" presName="hierRoot1" presStyleCnt="0"/>
      <dgm:spPr/>
    </dgm:pt>
    <dgm:pt modelId="{E3ABBA56-E286-4048-B200-43B3B2774D69}" type="pres">
      <dgm:prSet presAssocID="{A1864AA8-B243-4503-BD58-7E6C083C7A7C}" presName="composite" presStyleCnt="0"/>
      <dgm:spPr/>
    </dgm:pt>
    <dgm:pt modelId="{6697F622-7E50-456D-93D4-88E66A7D6EE9}" type="pres">
      <dgm:prSet presAssocID="{A1864AA8-B243-4503-BD58-7E6C083C7A7C}" presName="background" presStyleLbl="node0" presStyleIdx="0" presStyleCnt="3"/>
      <dgm:spPr/>
    </dgm:pt>
    <dgm:pt modelId="{9AFCEA6E-5581-41FB-AA9F-FF2D82AD7ACB}" type="pres">
      <dgm:prSet presAssocID="{A1864AA8-B243-4503-BD58-7E6C083C7A7C}" presName="text" presStyleLbl="fgAcc0" presStyleIdx="0" presStyleCnt="3">
        <dgm:presLayoutVars>
          <dgm:chPref val="3"/>
        </dgm:presLayoutVars>
      </dgm:prSet>
      <dgm:spPr/>
    </dgm:pt>
    <dgm:pt modelId="{89F8935B-8F87-4ADD-92C7-D92764FA8B76}" type="pres">
      <dgm:prSet presAssocID="{A1864AA8-B243-4503-BD58-7E6C083C7A7C}" presName="hierChild2" presStyleCnt="0"/>
      <dgm:spPr/>
    </dgm:pt>
    <dgm:pt modelId="{02917661-5D22-40F4-8C17-655409333F3C}" type="pres">
      <dgm:prSet presAssocID="{C59EC79A-7B2B-4BF2-9C75-3499D59F79E1}" presName="hierRoot1" presStyleCnt="0"/>
      <dgm:spPr/>
    </dgm:pt>
    <dgm:pt modelId="{00B701AA-AAD1-4C0D-9958-91333A95D8FF}" type="pres">
      <dgm:prSet presAssocID="{C59EC79A-7B2B-4BF2-9C75-3499D59F79E1}" presName="composite" presStyleCnt="0"/>
      <dgm:spPr/>
    </dgm:pt>
    <dgm:pt modelId="{D44AC2B0-1A44-4E94-92AA-2CA0705EA82F}" type="pres">
      <dgm:prSet presAssocID="{C59EC79A-7B2B-4BF2-9C75-3499D59F79E1}" presName="background" presStyleLbl="node0" presStyleIdx="1" presStyleCnt="3"/>
      <dgm:spPr/>
    </dgm:pt>
    <dgm:pt modelId="{8B7FA1C8-9747-4C69-94AE-90C9C1410510}" type="pres">
      <dgm:prSet presAssocID="{C59EC79A-7B2B-4BF2-9C75-3499D59F79E1}" presName="text" presStyleLbl="fgAcc0" presStyleIdx="1" presStyleCnt="3">
        <dgm:presLayoutVars>
          <dgm:chPref val="3"/>
        </dgm:presLayoutVars>
      </dgm:prSet>
      <dgm:spPr/>
    </dgm:pt>
    <dgm:pt modelId="{BB1D9ED0-9199-4141-8DAE-B77AD902A9E0}" type="pres">
      <dgm:prSet presAssocID="{C59EC79A-7B2B-4BF2-9C75-3499D59F79E1}" presName="hierChild2" presStyleCnt="0"/>
      <dgm:spPr/>
    </dgm:pt>
    <dgm:pt modelId="{213B7F7D-063E-4BD8-A1AA-09271FE71812}" type="pres">
      <dgm:prSet presAssocID="{8173E4C3-2231-4B28-8C75-C92CAD4A6B0A}" presName="hierRoot1" presStyleCnt="0"/>
      <dgm:spPr/>
    </dgm:pt>
    <dgm:pt modelId="{A72D7D5E-34B3-410F-9BB9-BAA158BF4C74}" type="pres">
      <dgm:prSet presAssocID="{8173E4C3-2231-4B28-8C75-C92CAD4A6B0A}" presName="composite" presStyleCnt="0"/>
      <dgm:spPr/>
    </dgm:pt>
    <dgm:pt modelId="{43B4D287-2457-402E-9EFF-24C1B00DE095}" type="pres">
      <dgm:prSet presAssocID="{8173E4C3-2231-4B28-8C75-C92CAD4A6B0A}" presName="background" presStyleLbl="node0" presStyleIdx="2" presStyleCnt="3"/>
      <dgm:spPr/>
    </dgm:pt>
    <dgm:pt modelId="{089E84CF-438C-4461-B192-02B91A7A5D10}" type="pres">
      <dgm:prSet presAssocID="{8173E4C3-2231-4B28-8C75-C92CAD4A6B0A}" presName="text" presStyleLbl="fgAcc0" presStyleIdx="2" presStyleCnt="3">
        <dgm:presLayoutVars>
          <dgm:chPref val="3"/>
        </dgm:presLayoutVars>
      </dgm:prSet>
      <dgm:spPr/>
    </dgm:pt>
    <dgm:pt modelId="{8AEC6758-97F0-45B6-BC2D-F42F03DB0B2B}" type="pres">
      <dgm:prSet presAssocID="{8173E4C3-2231-4B28-8C75-C92CAD4A6B0A}" presName="hierChild2" presStyleCnt="0"/>
      <dgm:spPr/>
    </dgm:pt>
  </dgm:ptLst>
  <dgm:cxnLst>
    <dgm:cxn modelId="{4851D510-27C6-4EB1-97A0-3B9685252993}" srcId="{FCAAB082-8128-43B1-B180-2107FEC3FF85}" destId="{C59EC79A-7B2B-4BF2-9C75-3499D59F79E1}" srcOrd="1" destOrd="0" parTransId="{D6A91493-0108-417B-B5C7-D4C54BC5F5E0}" sibTransId="{C8A67C29-30D5-4A2F-86B6-9A5DDE9058B3}"/>
    <dgm:cxn modelId="{57B6171F-3E7D-4242-B988-3924121F3427}" srcId="{FCAAB082-8128-43B1-B180-2107FEC3FF85}" destId="{8173E4C3-2231-4B28-8C75-C92CAD4A6B0A}" srcOrd="2" destOrd="0" parTransId="{1D7E2BCE-1C56-479E-A16D-8DA019602309}" sibTransId="{26A25DAA-D029-410D-A7AB-A933E33CB57C}"/>
    <dgm:cxn modelId="{14234251-0053-4A77-A9EC-B08F1440300A}" type="presOf" srcId="{8173E4C3-2231-4B28-8C75-C92CAD4A6B0A}" destId="{089E84CF-438C-4461-B192-02B91A7A5D10}" srcOrd="0" destOrd="0" presId="urn:microsoft.com/office/officeart/2005/8/layout/hierarchy1"/>
    <dgm:cxn modelId="{BF5887A9-BFF2-40C8-B59F-2795601E189B}" type="presOf" srcId="{FCAAB082-8128-43B1-B180-2107FEC3FF85}" destId="{E2BFBE64-CA45-4D05-B31A-B3C690072A82}" srcOrd="0" destOrd="0" presId="urn:microsoft.com/office/officeart/2005/8/layout/hierarchy1"/>
    <dgm:cxn modelId="{3C0C07F4-D632-4E46-A890-8DFAC0AC85B6}" type="presOf" srcId="{A1864AA8-B243-4503-BD58-7E6C083C7A7C}" destId="{9AFCEA6E-5581-41FB-AA9F-FF2D82AD7ACB}" srcOrd="0" destOrd="0" presId="urn:microsoft.com/office/officeart/2005/8/layout/hierarchy1"/>
    <dgm:cxn modelId="{3C9437F5-A009-459B-BFAE-66663C766DA4}" srcId="{FCAAB082-8128-43B1-B180-2107FEC3FF85}" destId="{A1864AA8-B243-4503-BD58-7E6C083C7A7C}" srcOrd="0" destOrd="0" parTransId="{3FB29108-F646-418A-927A-D3EA022FECD9}" sibTransId="{1E97FA84-7498-4D9C-99FC-B6F7CD40B2BE}"/>
    <dgm:cxn modelId="{6A9818FD-9359-4172-AA80-13425067FCEA}" type="presOf" srcId="{C59EC79A-7B2B-4BF2-9C75-3499D59F79E1}" destId="{8B7FA1C8-9747-4C69-94AE-90C9C1410510}" srcOrd="0" destOrd="0" presId="urn:microsoft.com/office/officeart/2005/8/layout/hierarchy1"/>
    <dgm:cxn modelId="{A7A67E43-66F7-411E-933A-4AEFDE248688}" type="presParOf" srcId="{E2BFBE64-CA45-4D05-B31A-B3C690072A82}" destId="{EAEE0277-9508-42DE-A6BD-678AE214F2EF}" srcOrd="0" destOrd="0" presId="urn:microsoft.com/office/officeart/2005/8/layout/hierarchy1"/>
    <dgm:cxn modelId="{FEF01458-7BF2-4FD3-9BF5-CEDBC1AAA253}" type="presParOf" srcId="{EAEE0277-9508-42DE-A6BD-678AE214F2EF}" destId="{E3ABBA56-E286-4048-B200-43B3B2774D69}" srcOrd="0" destOrd="0" presId="urn:microsoft.com/office/officeart/2005/8/layout/hierarchy1"/>
    <dgm:cxn modelId="{517C7312-8ABB-4FB6-A0DC-1235E339F347}" type="presParOf" srcId="{E3ABBA56-E286-4048-B200-43B3B2774D69}" destId="{6697F622-7E50-456D-93D4-88E66A7D6EE9}" srcOrd="0" destOrd="0" presId="urn:microsoft.com/office/officeart/2005/8/layout/hierarchy1"/>
    <dgm:cxn modelId="{083FC622-EDA3-4274-ACDD-973F2CB486D5}" type="presParOf" srcId="{E3ABBA56-E286-4048-B200-43B3B2774D69}" destId="{9AFCEA6E-5581-41FB-AA9F-FF2D82AD7ACB}" srcOrd="1" destOrd="0" presId="urn:microsoft.com/office/officeart/2005/8/layout/hierarchy1"/>
    <dgm:cxn modelId="{22B2CA0E-EC40-40A7-B8CF-2CF4A72A2937}" type="presParOf" srcId="{EAEE0277-9508-42DE-A6BD-678AE214F2EF}" destId="{89F8935B-8F87-4ADD-92C7-D92764FA8B76}" srcOrd="1" destOrd="0" presId="urn:microsoft.com/office/officeart/2005/8/layout/hierarchy1"/>
    <dgm:cxn modelId="{5F78E369-1F3D-4383-ABD9-3BE4BE42AE26}" type="presParOf" srcId="{E2BFBE64-CA45-4D05-B31A-B3C690072A82}" destId="{02917661-5D22-40F4-8C17-655409333F3C}" srcOrd="1" destOrd="0" presId="urn:microsoft.com/office/officeart/2005/8/layout/hierarchy1"/>
    <dgm:cxn modelId="{4155BBE8-BD66-4C81-BAC2-4530F90A22D1}" type="presParOf" srcId="{02917661-5D22-40F4-8C17-655409333F3C}" destId="{00B701AA-AAD1-4C0D-9958-91333A95D8FF}" srcOrd="0" destOrd="0" presId="urn:microsoft.com/office/officeart/2005/8/layout/hierarchy1"/>
    <dgm:cxn modelId="{71BDA38A-A939-4CB3-9576-81DD2B2F5F18}" type="presParOf" srcId="{00B701AA-AAD1-4C0D-9958-91333A95D8FF}" destId="{D44AC2B0-1A44-4E94-92AA-2CA0705EA82F}" srcOrd="0" destOrd="0" presId="urn:microsoft.com/office/officeart/2005/8/layout/hierarchy1"/>
    <dgm:cxn modelId="{6BEC9FF7-745F-4A58-9AC0-978F8A415BFD}" type="presParOf" srcId="{00B701AA-AAD1-4C0D-9958-91333A95D8FF}" destId="{8B7FA1C8-9747-4C69-94AE-90C9C1410510}" srcOrd="1" destOrd="0" presId="urn:microsoft.com/office/officeart/2005/8/layout/hierarchy1"/>
    <dgm:cxn modelId="{2A4F31FD-F966-4106-ACC6-D6A86AD4BC34}" type="presParOf" srcId="{02917661-5D22-40F4-8C17-655409333F3C}" destId="{BB1D9ED0-9199-4141-8DAE-B77AD902A9E0}" srcOrd="1" destOrd="0" presId="urn:microsoft.com/office/officeart/2005/8/layout/hierarchy1"/>
    <dgm:cxn modelId="{4ED698FB-2411-4801-8C7D-B6099FA4F67D}" type="presParOf" srcId="{E2BFBE64-CA45-4D05-B31A-B3C690072A82}" destId="{213B7F7D-063E-4BD8-A1AA-09271FE71812}" srcOrd="2" destOrd="0" presId="urn:microsoft.com/office/officeart/2005/8/layout/hierarchy1"/>
    <dgm:cxn modelId="{ECBB727F-E8D2-4C81-9750-3657C79B2BAF}" type="presParOf" srcId="{213B7F7D-063E-4BD8-A1AA-09271FE71812}" destId="{A72D7D5E-34B3-410F-9BB9-BAA158BF4C74}" srcOrd="0" destOrd="0" presId="urn:microsoft.com/office/officeart/2005/8/layout/hierarchy1"/>
    <dgm:cxn modelId="{A94316A9-74C1-4DB5-AD10-5646CC90BDB1}" type="presParOf" srcId="{A72D7D5E-34B3-410F-9BB9-BAA158BF4C74}" destId="{43B4D287-2457-402E-9EFF-24C1B00DE095}" srcOrd="0" destOrd="0" presId="urn:microsoft.com/office/officeart/2005/8/layout/hierarchy1"/>
    <dgm:cxn modelId="{C1A027E7-1544-4122-BA8F-6DF82748CB72}" type="presParOf" srcId="{A72D7D5E-34B3-410F-9BB9-BAA158BF4C74}" destId="{089E84CF-438C-4461-B192-02B91A7A5D10}" srcOrd="1" destOrd="0" presId="urn:microsoft.com/office/officeart/2005/8/layout/hierarchy1"/>
    <dgm:cxn modelId="{D68959C1-3A76-4739-846F-EB3EFDFC1029}" type="presParOf" srcId="{213B7F7D-063E-4BD8-A1AA-09271FE71812}" destId="{8AEC6758-97F0-45B6-BC2D-F42F03DB0B2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2A8B11-172F-479C-99BA-D919E6CE68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A15D1E-2B7D-40C2-B5ED-4D90FEFB2DB9}">
      <dgm:prSet custT="1"/>
      <dgm:spPr/>
      <dgm:t>
        <a:bodyPr/>
        <a:lstStyle/>
        <a:p>
          <a:r>
            <a:rPr lang="hr-HR" sz="2400" dirty="0"/>
            <a:t>U srednjem vijeku malen broj ljudi bio pismen i obrazovan</a:t>
          </a:r>
          <a:endParaRPr lang="en-US" sz="2400" dirty="0"/>
        </a:p>
      </dgm:t>
    </dgm:pt>
    <dgm:pt modelId="{177125F4-9477-46DA-98DF-8F36AF87B104}" type="parTrans" cxnId="{A81F175B-1DC1-4AB2-BF0E-78A69CA867D5}">
      <dgm:prSet/>
      <dgm:spPr/>
      <dgm:t>
        <a:bodyPr/>
        <a:lstStyle/>
        <a:p>
          <a:endParaRPr lang="en-US"/>
        </a:p>
      </dgm:t>
    </dgm:pt>
    <dgm:pt modelId="{893595EF-7ADF-4BEF-AA54-B7C077A77FF5}" type="sibTrans" cxnId="{A81F175B-1DC1-4AB2-BF0E-78A69CA867D5}">
      <dgm:prSet/>
      <dgm:spPr/>
      <dgm:t>
        <a:bodyPr/>
        <a:lstStyle/>
        <a:p>
          <a:endParaRPr lang="en-US"/>
        </a:p>
      </dgm:t>
    </dgm:pt>
    <dgm:pt modelId="{20897D21-52CE-44E9-AB7A-A75B951ED209}">
      <dgm:prSet custT="1"/>
      <dgm:spPr/>
      <dgm:t>
        <a:bodyPr/>
        <a:lstStyle/>
        <a:p>
          <a:r>
            <a:rPr lang="hr-HR" sz="2400" dirty="0"/>
            <a:t>Obrazovani uglavnom svećenici i rijetki pripadnici plemstva</a:t>
          </a:r>
          <a:endParaRPr lang="en-US" sz="2400" dirty="0"/>
        </a:p>
      </dgm:t>
    </dgm:pt>
    <dgm:pt modelId="{779898CE-BE15-48F0-8C6B-BAD34F87534D}" type="parTrans" cxnId="{15CC1846-705A-465E-875D-7C8DB79436DE}">
      <dgm:prSet/>
      <dgm:spPr/>
    </dgm:pt>
    <dgm:pt modelId="{4CD82744-5A37-48E6-AEC4-2D898202FC60}" type="sibTrans" cxnId="{15CC1846-705A-465E-875D-7C8DB79436DE}">
      <dgm:prSet/>
      <dgm:spPr/>
    </dgm:pt>
    <dgm:pt modelId="{2455D43D-C26D-47D4-A221-001C854B419F}">
      <dgm:prSet custT="1"/>
      <dgm:spPr/>
      <dgm:t>
        <a:bodyPr/>
        <a:lstStyle/>
        <a:p>
          <a:r>
            <a:rPr lang="hr-HR" sz="2400" dirty="0"/>
            <a:t>Većina stanovništva bila pod utjecajem Crkve koja je propisivala pravila za život</a:t>
          </a:r>
          <a:endParaRPr lang="en-US" sz="2400" dirty="0"/>
        </a:p>
      </dgm:t>
    </dgm:pt>
    <dgm:pt modelId="{CF697FCA-A2AF-4463-B5CE-0B3AF6A93762}" type="parTrans" cxnId="{DA2E4FEF-429F-4619-84B9-1AC2A68BF458}">
      <dgm:prSet/>
      <dgm:spPr/>
    </dgm:pt>
    <dgm:pt modelId="{8C169B23-040F-4C6C-AAA0-9E9965142A64}" type="sibTrans" cxnId="{DA2E4FEF-429F-4619-84B9-1AC2A68BF458}">
      <dgm:prSet/>
      <dgm:spPr/>
    </dgm:pt>
    <dgm:pt modelId="{FCBECD94-CB40-49A2-B8D2-B914A1FD71B4}">
      <dgm:prSet custT="1"/>
      <dgm:spPr/>
      <dgm:t>
        <a:bodyPr/>
        <a:lstStyle/>
        <a:p>
          <a:r>
            <a:rPr lang="hr-HR" sz="2400" dirty="0"/>
            <a:t>Hereza ili krivovjerje – svako mišljenje i djelovanje protivno pravilima Crkve</a:t>
          </a:r>
          <a:endParaRPr lang="en-US" sz="2400" dirty="0"/>
        </a:p>
      </dgm:t>
    </dgm:pt>
    <dgm:pt modelId="{2FC75CA7-70F7-439C-B4BB-C41E740CC69A}" type="parTrans" cxnId="{8EEDB42A-F94B-47EE-896A-A3FABCD75CCC}">
      <dgm:prSet/>
      <dgm:spPr/>
    </dgm:pt>
    <dgm:pt modelId="{E8EFE746-D16B-4837-A176-AD9A00A279A6}" type="sibTrans" cxnId="{8EEDB42A-F94B-47EE-896A-A3FABCD75CCC}">
      <dgm:prSet/>
      <dgm:spPr/>
    </dgm:pt>
    <dgm:pt modelId="{A25BA51F-AAB5-45C8-9F20-21F75560DB15}" type="pres">
      <dgm:prSet presAssocID="{602A8B11-172F-479C-99BA-D919E6CE6854}" presName="linear" presStyleCnt="0">
        <dgm:presLayoutVars>
          <dgm:animLvl val="lvl"/>
          <dgm:resizeHandles val="exact"/>
        </dgm:presLayoutVars>
      </dgm:prSet>
      <dgm:spPr/>
    </dgm:pt>
    <dgm:pt modelId="{23EDE355-4354-4AC6-A2DF-1D063C8F6481}" type="pres">
      <dgm:prSet presAssocID="{ABA15D1E-2B7D-40C2-B5ED-4D90FEFB2DB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F3C59BD-6099-4AD9-9416-9C0F0D3AECA6}" type="pres">
      <dgm:prSet presAssocID="{893595EF-7ADF-4BEF-AA54-B7C077A77FF5}" presName="spacer" presStyleCnt="0"/>
      <dgm:spPr/>
    </dgm:pt>
    <dgm:pt modelId="{F58CACDA-6B41-4A9A-B35B-5109E630F399}" type="pres">
      <dgm:prSet presAssocID="{20897D21-52CE-44E9-AB7A-A75B951ED20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71F889A-3DCE-4B81-9ADE-F179AD298689}" type="pres">
      <dgm:prSet presAssocID="{4CD82744-5A37-48E6-AEC4-2D898202FC60}" presName="spacer" presStyleCnt="0"/>
      <dgm:spPr/>
    </dgm:pt>
    <dgm:pt modelId="{F2404E15-3A85-4C9B-9AE0-B1F30A6BD68D}" type="pres">
      <dgm:prSet presAssocID="{2455D43D-C26D-47D4-A221-001C854B419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3E6547B-ACC4-497B-9D25-8F0299D731B9}" type="pres">
      <dgm:prSet presAssocID="{8C169B23-040F-4C6C-AAA0-9E9965142A64}" presName="spacer" presStyleCnt="0"/>
      <dgm:spPr/>
    </dgm:pt>
    <dgm:pt modelId="{8905D7D3-8D08-41A8-A9FF-B2D9DC173EA4}" type="pres">
      <dgm:prSet presAssocID="{FCBECD94-CB40-49A2-B8D2-B914A1FD71B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D664B15-25DD-496B-9092-17CFD090E0D4}" type="presOf" srcId="{20897D21-52CE-44E9-AB7A-A75B951ED209}" destId="{F58CACDA-6B41-4A9A-B35B-5109E630F399}" srcOrd="0" destOrd="0" presId="urn:microsoft.com/office/officeart/2005/8/layout/vList2"/>
    <dgm:cxn modelId="{8EEDB42A-F94B-47EE-896A-A3FABCD75CCC}" srcId="{602A8B11-172F-479C-99BA-D919E6CE6854}" destId="{FCBECD94-CB40-49A2-B8D2-B914A1FD71B4}" srcOrd="3" destOrd="0" parTransId="{2FC75CA7-70F7-439C-B4BB-C41E740CC69A}" sibTransId="{E8EFE746-D16B-4837-A176-AD9A00A279A6}"/>
    <dgm:cxn modelId="{A81F175B-1DC1-4AB2-BF0E-78A69CA867D5}" srcId="{602A8B11-172F-479C-99BA-D919E6CE6854}" destId="{ABA15D1E-2B7D-40C2-B5ED-4D90FEFB2DB9}" srcOrd="0" destOrd="0" parTransId="{177125F4-9477-46DA-98DF-8F36AF87B104}" sibTransId="{893595EF-7ADF-4BEF-AA54-B7C077A77FF5}"/>
    <dgm:cxn modelId="{15CC1846-705A-465E-875D-7C8DB79436DE}" srcId="{602A8B11-172F-479C-99BA-D919E6CE6854}" destId="{20897D21-52CE-44E9-AB7A-A75B951ED209}" srcOrd="1" destOrd="0" parTransId="{779898CE-BE15-48F0-8C6B-BAD34F87534D}" sibTransId="{4CD82744-5A37-48E6-AEC4-2D898202FC60}"/>
    <dgm:cxn modelId="{F284147A-6CDE-46DB-943A-A504388140C3}" type="presOf" srcId="{2455D43D-C26D-47D4-A221-001C854B419F}" destId="{F2404E15-3A85-4C9B-9AE0-B1F30A6BD68D}" srcOrd="0" destOrd="0" presId="urn:microsoft.com/office/officeart/2005/8/layout/vList2"/>
    <dgm:cxn modelId="{DBEF099E-B8A9-4D19-B056-42ED0FAC84C1}" type="presOf" srcId="{FCBECD94-CB40-49A2-B8D2-B914A1FD71B4}" destId="{8905D7D3-8D08-41A8-A9FF-B2D9DC173EA4}" srcOrd="0" destOrd="0" presId="urn:microsoft.com/office/officeart/2005/8/layout/vList2"/>
    <dgm:cxn modelId="{BF9CEAAC-4EB8-42A4-B58D-9E5D7E385556}" type="presOf" srcId="{ABA15D1E-2B7D-40C2-B5ED-4D90FEFB2DB9}" destId="{23EDE355-4354-4AC6-A2DF-1D063C8F6481}" srcOrd="0" destOrd="0" presId="urn:microsoft.com/office/officeart/2005/8/layout/vList2"/>
    <dgm:cxn modelId="{2BD20EB3-E750-41D3-BC79-6586562BC8F5}" type="presOf" srcId="{602A8B11-172F-479C-99BA-D919E6CE6854}" destId="{A25BA51F-AAB5-45C8-9F20-21F75560DB15}" srcOrd="0" destOrd="0" presId="urn:microsoft.com/office/officeart/2005/8/layout/vList2"/>
    <dgm:cxn modelId="{DA2E4FEF-429F-4619-84B9-1AC2A68BF458}" srcId="{602A8B11-172F-479C-99BA-D919E6CE6854}" destId="{2455D43D-C26D-47D4-A221-001C854B419F}" srcOrd="2" destOrd="0" parTransId="{CF697FCA-A2AF-4463-B5CE-0B3AF6A93762}" sibTransId="{8C169B23-040F-4C6C-AAA0-9E9965142A64}"/>
    <dgm:cxn modelId="{55472A42-8A96-4F89-97AD-0521D545BEA5}" type="presParOf" srcId="{A25BA51F-AAB5-45C8-9F20-21F75560DB15}" destId="{23EDE355-4354-4AC6-A2DF-1D063C8F6481}" srcOrd="0" destOrd="0" presId="urn:microsoft.com/office/officeart/2005/8/layout/vList2"/>
    <dgm:cxn modelId="{889123C3-1ABD-40B5-85F6-4F2DD6ECE89A}" type="presParOf" srcId="{A25BA51F-AAB5-45C8-9F20-21F75560DB15}" destId="{AF3C59BD-6099-4AD9-9416-9C0F0D3AECA6}" srcOrd="1" destOrd="0" presId="urn:microsoft.com/office/officeart/2005/8/layout/vList2"/>
    <dgm:cxn modelId="{6EB6E3AA-4042-4FDC-A8F3-FF83ED0235F8}" type="presParOf" srcId="{A25BA51F-AAB5-45C8-9F20-21F75560DB15}" destId="{F58CACDA-6B41-4A9A-B35B-5109E630F399}" srcOrd="2" destOrd="0" presId="urn:microsoft.com/office/officeart/2005/8/layout/vList2"/>
    <dgm:cxn modelId="{2772CD46-12AF-42F2-B9AC-83AA5D0FEEAC}" type="presParOf" srcId="{A25BA51F-AAB5-45C8-9F20-21F75560DB15}" destId="{D71F889A-3DCE-4B81-9ADE-F179AD298689}" srcOrd="3" destOrd="0" presId="urn:microsoft.com/office/officeart/2005/8/layout/vList2"/>
    <dgm:cxn modelId="{34CD56B5-C837-4B21-8686-1FA35B401E5A}" type="presParOf" srcId="{A25BA51F-AAB5-45C8-9F20-21F75560DB15}" destId="{F2404E15-3A85-4C9B-9AE0-B1F30A6BD68D}" srcOrd="4" destOrd="0" presId="urn:microsoft.com/office/officeart/2005/8/layout/vList2"/>
    <dgm:cxn modelId="{28FC54D2-9FB4-4A53-8040-7FE4126F5570}" type="presParOf" srcId="{A25BA51F-AAB5-45C8-9F20-21F75560DB15}" destId="{33E6547B-ACC4-497B-9D25-8F0299D731B9}" srcOrd="5" destOrd="0" presId="urn:microsoft.com/office/officeart/2005/8/layout/vList2"/>
    <dgm:cxn modelId="{B13BB722-239C-4168-907F-C5E37B9988EA}" type="presParOf" srcId="{A25BA51F-AAB5-45C8-9F20-21F75560DB15}" destId="{8905D7D3-8D08-41A8-A9FF-B2D9DC173EA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D98622-848B-4CF4-9A65-B5FB6D5B443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F813B9-33EE-4DAC-B738-B85DCD6EDD68}">
      <dgm:prSet custT="1"/>
      <dgm:spPr/>
      <dgm:t>
        <a:bodyPr/>
        <a:lstStyle/>
        <a:p>
          <a:r>
            <a:rPr lang="hr-HR" sz="2400" dirty="0"/>
            <a:t>Bogaćenja građanstva u pomorsko-trgovačkim središtima Italije</a:t>
          </a:r>
        </a:p>
      </dgm:t>
    </dgm:pt>
    <dgm:pt modelId="{B449B27D-0F24-4AB6-B106-C902F2DFC6A7}" type="parTrans" cxnId="{096BE1FA-ED90-4A38-8E11-831ACBC5C133}">
      <dgm:prSet/>
      <dgm:spPr/>
      <dgm:t>
        <a:bodyPr/>
        <a:lstStyle/>
        <a:p>
          <a:endParaRPr lang="en-US"/>
        </a:p>
      </dgm:t>
    </dgm:pt>
    <dgm:pt modelId="{8246AEB0-4939-404F-A50F-0FE7D26A3657}" type="sibTrans" cxnId="{096BE1FA-ED90-4A38-8E11-831ACBC5C133}">
      <dgm:prSet/>
      <dgm:spPr/>
      <dgm:t>
        <a:bodyPr/>
        <a:lstStyle/>
        <a:p>
          <a:endParaRPr lang="en-US"/>
        </a:p>
      </dgm:t>
    </dgm:pt>
    <dgm:pt modelId="{3128FAC0-06F8-45FF-A90B-EFCAF4FB891C}">
      <dgm:prSet custT="1"/>
      <dgm:spPr/>
      <dgm:t>
        <a:bodyPr/>
        <a:lstStyle/>
        <a:p>
          <a:r>
            <a:rPr lang="hr-HR" sz="2400" dirty="0"/>
            <a:t>Pribavljanje novčane i političke moći dovodi do početka školovanja građanske djece</a:t>
          </a:r>
        </a:p>
      </dgm:t>
    </dgm:pt>
    <dgm:pt modelId="{6D7B643A-E25E-41BD-A34C-ED174E547B34}" type="parTrans" cxnId="{57D1CB75-2464-49BD-B09A-26F596BECD2C}">
      <dgm:prSet/>
      <dgm:spPr/>
    </dgm:pt>
    <dgm:pt modelId="{C3A4F71E-D2FE-418C-8BEC-4AE98B523883}" type="sibTrans" cxnId="{57D1CB75-2464-49BD-B09A-26F596BECD2C}">
      <dgm:prSet/>
      <dgm:spPr/>
    </dgm:pt>
    <dgm:pt modelId="{78BC8D45-8625-4B89-993C-E29181B4E56C}">
      <dgm:prSet custT="1"/>
      <dgm:spPr/>
      <dgm:t>
        <a:bodyPr/>
        <a:lstStyle/>
        <a:p>
          <a:r>
            <a:rPr lang="hr-HR" sz="2400" dirty="0"/>
            <a:t>Počinju se mijenjati spoznaje o zemaljskom životu i ljudskom tijelu kao nečemu nevažnome</a:t>
          </a:r>
        </a:p>
      </dgm:t>
    </dgm:pt>
    <dgm:pt modelId="{CCDFDE6A-E5CD-426D-8547-E8554736022C}" type="parTrans" cxnId="{4920B678-1392-4324-B56A-BA25D63F66EE}">
      <dgm:prSet/>
      <dgm:spPr/>
    </dgm:pt>
    <dgm:pt modelId="{BEF83D6F-05A0-49A3-8E56-BE9D68D65764}" type="sibTrans" cxnId="{4920B678-1392-4324-B56A-BA25D63F66EE}">
      <dgm:prSet/>
      <dgm:spPr/>
    </dgm:pt>
    <dgm:pt modelId="{0BDB13A0-8AF3-4984-B665-48904CB88192}">
      <dgm:prSet custT="1"/>
      <dgm:spPr/>
      <dgm:t>
        <a:bodyPr/>
        <a:lstStyle/>
        <a:p>
          <a:r>
            <a:rPr lang="hr-HR" sz="2400" dirty="0"/>
            <a:t>Novi znanstvenici, umjetnici i književnici vraćaju važnost čovjeka i ovozemaljskog života</a:t>
          </a:r>
        </a:p>
      </dgm:t>
    </dgm:pt>
    <dgm:pt modelId="{CE4D0BA4-C1C9-4AFF-9DC5-27D0608B60F0}" type="parTrans" cxnId="{9EF34FD4-8879-4434-AC35-27AEDC6163D5}">
      <dgm:prSet/>
      <dgm:spPr/>
    </dgm:pt>
    <dgm:pt modelId="{66CBB40D-BA9C-41CB-A67B-500D6726B9FE}" type="sibTrans" cxnId="{9EF34FD4-8879-4434-AC35-27AEDC6163D5}">
      <dgm:prSet/>
      <dgm:spPr/>
    </dgm:pt>
    <dgm:pt modelId="{A51E8AF6-2E77-468F-819C-8EBD86F9CF4F}" type="pres">
      <dgm:prSet presAssocID="{22D98622-848B-4CF4-9A65-B5FB6D5B4437}" presName="linear" presStyleCnt="0">
        <dgm:presLayoutVars>
          <dgm:animLvl val="lvl"/>
          <dgm:resizeHandles val="exact"/>
        </dgm:presLayoutVars>
      </dgm:prSet>
      <dgm:spPr/>
    </dgm:pt>
    <dgm:pt modelId="{F0BFD3F3-A3FD-4DAB-94D7-D55BFCD54911}" type="pres">
      <dgm:prSet presAssocID="{ECF813B9-33EE-4DAC-B738-B85DCD6EDD6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CC4EEF5-34DD-4218-BC61-091EDC50A914}" type="pres">
      <dgm:prSet presAssocID="{8246AEB0-4939-404F-A50F-0FE7D26A3657}" presName="spacer" presStyleCnt="0"/>
      <dgm:spPr/>
    </dgm:pt>
    <dgm:pt modelId="{258F886D-57FC-4A55-985C-4B99BA7F18A5}" type="pres">
      <dgm:prSet presAssocID="{3128FAC0-06F8-45FF-A90B-EFCAF4FB891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5FF7F2D-8FCB-4996-A117-1E6A6D6CB9C3}" type="pres">
      <dgm:prSet presAssocID="{C3A4F71E-D2FE-418C-8BEC-4AE98B523883}" presName="spacer" presStyleCnt="0"/>
      <dgm:spPr/>
    </dgm:pt>
    <dgm:pt modelId="{8AED27D1-ADB3-4D37-973A-3E0E5829220A}" type="pres">
      <dgm:prSet presAssocID="{78BC8D45-8625-4B89-993C-E29181B4E56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84E1705-F41D-4D09-B241-D2F9D937C4CF}" type="pres">
      <dgm:prSet presAssocID="{BEF83D6F-05A0-49A3-8E56-BE9D68D65764}" presName="spacer" presStyleCnt="0"/>
      <dgm:spPr/>
    </dgm:pt>
    <dgm:pt modelId="{B88E24FD-0338-4D91-87C9-1B3DA8928D25}" type="pres">
      <dgm:prSet presAssocID="{0BDB13A0-8AF3-4984-B665-48904CB8819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7F85C54-53FF-4423-9102-99141CC9863A}" type="presOf" srcId="{0BDB13A0-8AF3-4984-B665-48904CB88192}" destId="{B88E24FD-0338-4D91-87C9-1B3DA8928D25}" srcOrd="0" destOrd="0" presId="urn:microsoft.com/office/officeart/2005/8/layout/vList2"/>
    <dgm:cxn modelId="{57D1CB75-2464-49BD-B09A-26F596BECD2C}" srcId="{22D98622-848B-4CF4-9A65-B5FB6D5B4437}" destId="{3128FAC0-06F8-45FF-A90B-EFCAF4FB891C}" srcOrd="1" destOrd="0" parTransId="{6D7B643A-E25E-41BD-A34C-ED174E547B34}" sibTransId="{C3A4F71E-D2FE-418C-8BEC-4AE98B523883}"/>
    <dgm:cxn modelId="{4920B678-1392-4324-B56A-BA25D63F66EE}" srcId="{22D98622-848B-4CF4-9A65-B5FB6D5B4437}" destId="{78BC8D45-8625-4B89-993C-E29181B4E56C}" srcOrd="2" destOrd="0" parTransId="{CCDFDE6A-E5CD-426D-8547-E8554736022C}" sibTransId="{BEF83D6F-05A0-49A3-8E56-BE9D68D65764}"/>
    <dgm:cxn modelId="{0D01ADA3-3DB4-46A0-9A87-63E5CC96D51A}" type="presOf" srcId="{3128FAC0-06F8-45FF-A90B-EFCAF4FB891C}" destId="{258F886D-57FC-4A55-985C-4B99BA7F18A5}" srcOrd="0" destOrd="0" presId="urn:microsoft.com/office/officeart/2005/8/layout/vList2"/>
    <dgm:cxn modelId="{3536A7B7-6DF4-4F38-B8F6-B76051B1F3E1}" type="presOf" srcId="{78BC8D45-8625-4B89-993C-E29181B4E56C}" destId="{8AED27D1-ADB3-4D37-973A-3E0E5829220A}" srcOrd="0" destOrd="0" presId="urn:microsoft.com/office/officeart/2005/8/layout/vList2"/>
    <dgm:cxn modelId="{9EF34FD4-8879-4434-AC35-27AEDC6163D5}" srcId="{22D98622-848B-4CF4-9A65-B5FB6D5B4437}" destId="{0BDB13A0-8AF3-4984-B665-48904CB88192}" srcOrd="3" destOrd="0" parTransId="{CE4D0BA4-C1C9-4AFF-9DC5-27D0608B60F0}" sibTransId="{66CBB40D-BA9C-41CB-A67B-500D6726B9FE}"/>
    <dgm:cxn modelId="{352C48D5-4016-4B51-99E3-FB8B199054F5}" type="presOf" srcId="{ECF813B9-33EE-4DAC-B738-B85DCD6EDD68}" destId="{F0BFD3F3-A3FD-4DAB-94D7-D55BFCD54911}" srcOrd="0" destOrd="0" presId="urn:microsoft.com/office/officeart/2005/8/layout/vList2"/>
    <dgm:cxn modelId="{EEF7FAF4-8F5D-43CE-8E5C-A28C0F86767E}" type="presOf" srcId="{22D98622-848B-4CF4-9A65-B5FB6D5B4437}" destId="{A51E8AF6-2E77-468F-819C-8EBD86F9CF4F}" srcOrd="0" destOrd="0" presId="urn:microsoft.com/office/officeart/2005/8/layout/vList2"/>
    <dgm:cxn modelId="{096BE1FA-ED90-4A38-8E11-831ACBC5C133}" srcId="{22D98622-848B-4CF4-9A65-B5FB6D5B4437}" destId="{ECF813B9-33EE-4DAC-B738-B85DCD6EDD68}" srcOrd="0" destOrd="0" parTransId="{B449B27D-0F24-4AB6-B106-C902F2DFC6A7}" sibTransId="{8246AEB0-4939-404F-A50F-0FE7D26A3657}"/>
    <dgm:cxn modelId="{0611FE5B-F7BA-4E97-8F7D-5B40CCB2EFDF}" type="presParOf" srcId="{A51E8AF6-2E77-468F-819C-8EBD86F9CF4F}" destId="{F0BFD3F3-A3FD-4DAB-94D7-D55BFCD54911}" srcOrd="0" destOrd="0" presId="urn:microsoft.com/office/officeart/2005/8/layout/vList2"/>
    <dgm:cxn modelId="{9DE6774D-39DB-4D2A-AA03-51E88BCB736F}" type="presParOf" srcId="{A51E8AF6-2E77-468F-819C-8EBD86F9CF4F}" destId="{BCC4EEF5-34DD-4218-BC61-091EDC50A914}" srcOrd="1" destOrd="0" presId="urn:microsoft.com/office/officeart/2005/8/layout/vList2"/>
    <dgm:cxn modelId="{303C09E2-DC92-49B2-B010-5E78CF8CF4E1}" type="presParOf" srcId="{A51E8AF6-2E77-468F-819C-8EBD86F9CF4F}" destId="{258F886D-57FC-4A55-985C-4B99BA7F18A5}" srcOrd="2" destOrd="0" presId="urn:microsoft.com/office/officeart/2005/8/layout/vList2"/>
    <dgm:cxn modelId="{0056297D-68BD-46B2-9C9C-01E53E3BCA52}" type="presParOf" srcId="{A51E8AF6-2E77-468F-819C-8EBD86F9CF4F}" destId="{35FF7F2D-8FCB-4996-A117-1E6A6D6CB9C3}" srcOrd="3" destOrd="0" presId="urn:microsoft.com/office/officeart/2005/8/layout/vList2"/>
    <dgm:cxn modelId="{E1CD6621-1D22-496F-94A5-8FB916C5783C}" type="presParOf" srcId="{A51E8AF6-2E77-468F-819C-8EBD86F9CF4F}" destId="{8AED27D1-ADB3-4D37-973A-3E0E5829220A}" srcOrd="4" destOrd="0" presId="urn:microsoft.com/office/officeart/2005/8/layout/vList2"/>
    <dgm:cxn modelId="{AE86A091-7FE8-461B-B060-32872D2362C2}" type="presParOf" srcId="{A51E8AF6-2E77-468F-819C-8EBD86F9CF4F}" destId="{784E1705-F41D-4D09-B241-D2F9D937C4CF}" srcOrd="5" destOrd="0" presId="urn:microsoft.com/office/officeart/2005/8/layout/vList2"/>
    <dgm:cxn modelId="{F8522CEE-6A5A-4D79-BC93-068709687D8E}" type="presParOf" srcId="{A51E8AF6-2E77-468F-819C-8EBD86F9CF4F}" destId="{B88E24FD-0338-4D91-87C9-1B3DA8928D2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A2D2D2-D1AC-4116-ABDD-F1EE7B48598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7BA98C-4833-4F15-B555-62262865B02D}">
      <dgm:prSet custT="1"/>
      <dgm:spPr/>
      <dgm:t>
        <a:bodyPr/>
        <a:lstStyle/>
        <a:p>
          <a:r>
            <a:rPr lang="hr-HR" sz="2400" dirty="0"/>
            <a:t>Ponovno dolaze do izražaja zabranjivana antička umjetnost, znanost i književnost</a:t>
          </a:r>
          <a:endParaRPr lang="en-US" sz="2400" dirty="0"/>
        </a:p>
      </dgm:t>
    </dgm:pt>
    <dgm:pt modelId="{009A2986-F8EC-4338-8783-139560D9C522}" type="parTrans" cxnId="{35D959C0-CD7C-45FC-8B8D-AA91940212FA}">
      <dgm:prSet/>
      <dgm:spPr/>
      <dgm:t>
        <a:bodyPr/>
        <a:lstStyle/>
        <a:p>
          <a:endParaRPr lang="en-US"/>
        </a:p>
      </dgm:t>
    </dgm:pt>
    <dgm:pt modelId="{5C90C4A7-8CAB-4808-BAB0-AC02296B90C5}" type="sibTrans" cxnId="{35D959C0-CD7C-45FC-8B8D-AA91940212FA}">
      <dgm:prSet/>
      <dgm:spPr/>
      <dgm:t>
        <a:bodyPr/>
        <a:lstStyle/>
        <a:p>
          <a:endParaRPr lang="en-US"/>
        </a:p>
      </dgm:t>
    </dgm:pt>
    <dgm:pt modelId="{E62BC05A-C1B4-4AAF-9F04-42274548E38E}">
      <dgm:prSet custT="1"/>
      <dgm:spPr/>
      <dgm:t>
        <a:bodyPr/>
        <a:lstStyle/>
        <a:p>
          <a:r>
            <a:rPr lang="hr-HR" sz="2400" dirty="0"/>
            <a:t>Humanizam – razdoblje koje u središte svega stavlja čovjeka</a:t>
          </a:r>
          <a:endParaRPr lang="en-US" sz="2400" dirty="0"/>
        </a:p>
      </dgm:t>
    </dgm:pt>
    <dgm:pt modelId="{E873C607-A304-4854-BA4A-8649B2F3ACC2}" type="parTrans" cxnId="{0A96A611-F423-4A49-A3B3-37D11E041548}">
      <dgm:prSet/>
      <dgm:spPr/>
      <dgm:t>
        <a:bodyPr/>
        <a:lstStyle/>
        <a:p>
          <a:endParaRPr lang="hr-HR"/>
        </a:p>
      </dgm:t>
    </dgm:pt>
    <dgm:pt modelId="{EAC14352-C4EA-4B22-84B6-EBB941054127}" type="sibTrans" cxnId="{0A96A611-F423-4A49-A3B3-37D11E041548}">
      <dgm:prSet/>
      <dgm:spPr/>
      <dgm:t>
        <a:bodyPr/>
        <a:lstStyle/>
        <a:p>
          <a:endParaRPr lang="hr-HR"/>
        </a:p>
      </dgm:t>
    </dgm:pt>
    <dgm:pt modelId="{2B8928BA-746A-4A44-82F5-85ACA47758E4}">
      <dgm:prSet custT="1"/>
      <dgm:spPr/>
      <dgm:t>
        <a:bodyPr/>
        <a:lstStyle/>
        <a:p>
          <a:r>
            <a:rPr lang="hr-HR" sz="2400" dirty="0"/>
            <a:t>Nastao u bogatijim gradovima Italije u XIV. st.</a:t>
          </a:r>
          <a:endParaRPr lang="en-US" sz="2400" dirty="0"/>
        </a:p>
      </dgm:t>
    </dgm:pt>
    <dgm:pt modelId="{FA98BDFE-A811-4373-9F83-032215DCE3A9}" type="parTrans" cxnId="{5F1A2684-8C69-437F-9F6C-CEE41827466B}">
      <dgm:prSet/>
      <dgm:spPr/>
      <dgm:t>
        <a:bodyPr/>
        <a:lstStyle/>
        <a:p>
          <a:endParaRPr lang="hr-HR"/>
        </a:p>
      </dgm:t>
    </dgm:pt>
    <dgm:pt modelId="{82C1C866-6CDC-42E1-A8A6-1113DFB79DB4}" type="sibTrans" cxnId="{5F1A2684-8C69-437F-9F6C-CEE41827466B}">
      <dgm:prSet/>
      <dgm:spPr/>
      <dgm:t>
        <a:bodyPr/>
        <a:lstStyle/>
        <a:p>
          <a:endParaRPr lang="hr-HR"/>
        </a:p>
      </dgm:t>
    </dgm:pt>
    <dgm:pt modelId="{B90890B9-FE4F-4B76-8CCA-4C0649CE4952}">
      <dgm:prSet custT="1"/>
      <dgm:spPr/>
      <dgm:t>
        <a:bodyPr/>
        <a:lstStyle/>
        <a:p>
          <a:r>
            <a:rPr lang="hr-HR" sz="2400" dirty="0"/>
            <a:t>Cilj humanista bio je stvoriti radosna, uravnotežena, društvena, ugodna i obrazovana čovjeka</a:t>
          </a:r>
          <a:endParaRPr lang="en-US" sz="2400" dirty="0"/>
        </a:p>
      </dgm:t>
    </dgm:pt>
    <dgm:pt modelId="{9EC40BE1-7F18-4131-A7F3-5B35047B1482}" type="parTrans" cxnId="{D52373ED-C6D5-472C-B682-55CFF86904B7}">
      <dgm:prSet/>
      <dgm:spPr/>
      <dgm:t>
        <a:bodyPr/>
        <a:lstStyle/>
        <a:p>
          <a:endParaRPr lang="hr-HR"/>
        </a:p>
      </dgm:t>
    </dgm:pt>
    <dgm:pt modelId="{55CEB7F7-B63C-4387-90A1-BBA7AC8B3F9A}" type="sibTrans" cxnId="{D52373ED-C6D5-472C-B682-55CFF86904B7}">
      <dgm:prSet/>
      <dgm:spPr/>
      <dgm:t>
        <a:bodyPr/>
        <a:lstStyle/>
        <a:p>
          <a:endParaRPr lang="hr-HR"/>
        </a:p>
      </dgm:t>
    </dgm:pt>
    <dgm:pt modelId="{025AB8AA-BE20-4DFD-9C89-24471A94EC31}" type="pres">
      <dgm:prSet presAssocID="{27A2D2D2-D1AC-4116-ABDD-F1EE7B485988}" presName="linear" presStyleCnt="0">
        <dgm:presLayoutVars>
          <dgm:animLvl val="lvl"/>
          <dgm:resizeHandles val="exact"/>
        </dgm:presLayoutVars>
      </dgm:prSet>
      <dgm:spPr/>
    </dgm:pt>
    <dgm:pt modelId="{197C7D05-BDDD-4842-A331-25356A10FD65}" type="pres">
      <dgm:prSet presAssocID="{487BA98C-4833-4F15-B555-62262865B02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156A5A5-F291-481A-9739-4DB0D219954E}" type="pres">
      <dgm:prSet presAssocID="{5C90C4A7-8CAB-4808-BAB0-AC02296B90C5}" presName="spacer" presStyleCnt="0"/>
      <dgm:spPr/>
    </dgm:pt>
    <dgm:pt modelId="{AE14DCF7-B1A4-46B2-A8DF-1668F4BFD8DA}" type="pres">
      <dgm:prSet presAssocID="{E62BC05A-C1B4-4AAF-9F04-42274548E38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3DFA86D-D2D3-416B-9868-4EE8FD87FBE9}" type="pres">
      <dgm:prSet presAssocID="{EAC14352-C4EA-4B22-84B6-EBB941054127}" presName="spacer" presStyleCnt="0"/>
      <dgm:spPr/>
    </dgm:pt>
    <dgm:pt modelId="{16D34423-BE6E-44CC-A38A-0A0434BE7B15}" type="pres">
      <dgm:prSet presAssocID="{2B8928BA-746A-4A44-82F5-85ACA47758E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306D376-8CDF-47DC-A74C-C5B01A3F2D89}" type="pres">
      <dgm:prSet presAssocID="{82C1C866-6CDC-42E1-A8A6-1113DFB79DB4}" presName="spacer" presStyleCnt="0"/>
      <dgm:spPr/>
    </dgm:pt>
    <dgm:pt modelId="{69AB3C1F-1E41-48FC-8B1F-BB15D7ABC728}" type="pres">
      <dgm:prSet presAssocID="{B90890B9-FE4F-4B76-8CCA-4C0649CE495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A96A611-F423-4A49-A3B3-37D11E041548}" srcId="{27A2D2D2-D1AC-4116-ABDD-F1EE7B485988}" destId="{E62BC05A-C1B4-4AAF-9F04-42274548E38E}" srcOrd="1" destOrd="0" parTransId="{E873C607-A304-4854-BA4A-8649B2F3ACC2}" sibTransId="{EAC14352-C4EA-4B22-84B6-EBB941054127}"/>
    <dgm:cxn modelId="{368A9779-B78D-42D0-A0CA-6C51AA5C743C}" type="presOf" srcId="{2B8928BA-746A-4A44-82F5-85ACA47758E4}" destId="{16D34423-BE6E-44CC-A38A-0A0434BE7B15}" srcOrd="0" destOrd="0" presId="urn:microsoft.com/office/officeart/2005/8/layout/vList2"/>
    <dgm:cxn modelId="{5F1A2684-8C69-437F-9F6C-CEE41827466B}" srcId="{27A2D2D2-D1AC-4116-ABDD-F1EE7B485988}" destId="{2B8928BA-746A-4A44-82F5-85ACA47758E4}" srcOrd="2" destOrd="0" parTransId="{FA98BDFE-A811-4373-9F83-032215DCE3A9}" sibTransId="{82C1C866-6CDC-42E1-A8A6-1113DFB79DB4}"/>
    <dgm:cxn modelId="{34EC87A6-D81C-442D-8587-DF0A4FE080F3}" type="presOf" srcId="{B90890B9-FE4F-4B76-8CCA-4C0649CE4952}" destId="{69AB3C1F-1E41-48FC-8B1F-BB15D7ABC728}" srcOrd="0" destOrd="0" presId="urn:microsoft.com/office/officeart/2005/8/layout/vList2"/>
    <dgm:cxn modelId="{9F9D59AF-C3AD-4E37-9863-26554850AE8F}" type="presOf" srcId="{E62BC05A-C1B4-4AAF-9F04-42274548E38E}" destId="{AE14DCF7-B1A4-46B2-A8DF-1668F4BFD8DA}" srcOrd="0" destOrd="0" presId="urn:microsoft.com/office/officeart/2005/8/layout/vList2"/>
    <dgm:cxn modelId="{35D959C0-CD7C-45FC-8B8D-AA91940212FA}" srcId="{27A2D2D2-D1AC-4116-ABDD-F1EE7B485988}" destId="{487BA98C-4833-4F15-B555-62262865B02D}" srcOrd="0" destOrd="0" parTransId="{009A2986-F8EC-4338-8783-139560D9C522}" sibTransId="{5C90C4A7-8CAB-4808-BAB0-AC02296B90C5}"/>
    <dgm:cxn modelId="{A0DC32C9-B750-44E8-AB7C-3CE9C9E2EFCB}" type="presOf" srcId="{487BA98C-4833-4F15-B555-62262865B02D}" destId="{197C7D05-BDDD-4842-A331-25356A10FD65}" srcOrd="0" destOrd="0" presId="urn:microsoft.com/office/officeart/2005/8/layout/vList2"/>
    <dgm:cxn modelId="{DB1E4ECC-0DF0-49DB-A8A5-B1E769755F70}" type="presOf" srcId="{27A2D2D2-D1AC-4116-ABDD-F1EE7B485988}" destId="{025AB8AA-BE20-4DFD-9C89-24471A94EC31}" srcOrd="0" destOrd="0" presId="urn:microsoft.com/office/officeart/2005/8/layout/vList2"/>
    <dgm:cxn modelId="{D52373ED-C6D5-472C-B682-55CFF86904B7}" srcId="{27A2D2D2-D1AC-4116-ABDD-F1EE7B485988}" destId="{B90890B9-FE4F-4B76-8CCA-4C0649CE4952}" srcOrd="3" destOrd="0" parTransId="{9EC40BE1-7F18-4131-A7F3-5B35047B1482}" sibTransId="{55CEB7F7-B63C-4387-90A1-BBA7AC8B3F9A}"/>
    <dgm:cxn modelId="{368148C1-4AF1-4C9B-B744-FDAF7A4FE712}" type="presParOf" srcId="{025AB8AA-BE20-4DFD-9C89-24471A94EC31}" destId="{197C7D05-BDDD-4842-A331-25356A10FD65}" srcOrd="0" destOrd="0" presId="urn:microsoft.com/office/officeart/2005/8/layout/vList2"/>
    <dgm:cxn modelId="{EC4F9A0A-AFB9-467E-AC4E-199A8C3EAF06}" type="presParOf" srcId="{025AB8AA-BE20-4DFD-9C89-24471A94EC31}" destId="{D156A5A5-F291-481A-9739-4DB0D219954E}" srcOrd="1" destOrd="0" presId="urn:microsoft.com/office/officeart/2005/8/layout/vList2"/>
    <dgm:cxn modelId="{A2DC9BB4-58AD-4B4E-AB60-35F6909646FD}" type="presParOf" srcId="{025AB8AA-BE20-4DFD-9C89-24471A94EC31}" destId="{AE14DCF7-B1A4-46B2-A8DF-1668F4BFD8DA}" srcOrd="2" destOrd="0" presId="urn:microsoft.com/office/officeart/2005/8/layout/vList2"/>
    <dgm:cxn modelId="{7294B600-DEA3-428A-9986-E23C04428A67}" type="presParOf" srcId="{025AB8AA-BE20-4DFD-9C89-24471A94EC31}" destId="{93DFA86D-D2D3-416B-9868-4EE8FD87FBE9}" srcOrd="3" destOrd="0" presId="urn:microsoft.com/office/officeart/2005/8/layout/vList2"/>
    <dgm:cxn modelId="{EE1FE241-B959-42B9-ABE3-CC2CD9E0C80D}" type="presParOf" srcId="{025AB8AA-BE20-4DFD-9C89-24471A94EC31}" destId="{16D34423-BE6E-44CC-A38A-0A0434BE7B15}" srcOrd="4" destOrd="0" presId="urn:microsoft.com/office/officeart/2005/8/layout/vList2"/>
    <dgm:cxn modelId="{46D95495-F305-4BCB-B705-6F97B4427687}" type="presParOf" srcId="{025AB8AA-BE20-4DFD-9C89-24471A94EC31}" destId="{0306D376-8CDF-47DC-A74C-C5B01A3F2D89}" srcOrd="5" destOrd="0" presId="urn:microsoft.com/office/officeart/2005/8/layout/vList2"/>
    <dgm:cxn modelId="{3B39B8A9-C768-4D97-84DC-BDE1DB084A87}" type="presParOf" srcId="{025AB8AA-BE20-4DFD-9C89-24471A94EC31}" destId="{69AB3C1F-1E41-48FC-8B1F-BB15D7ABC72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6E9E80-7DB2-4462-BE41-D5FFACA85A2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761547-9A23-443F-BB3A-53C8C090C2DC}">
      <dgm:prSet custT="1"/>
      <dgm:spPr/>
      <dgm:t>
        <a:bodyPr/>
        <a:lstStyle/>
        <a:p>
          <a:r>
            <a:rPr lang="hr-HR" sz="2400" dirty="0"/>
            <a:t>U iznova otkrivenim djelima antike pronašli mnogo sadržaja koji su im proširili vidike</a:t>
          </a:r>
          <a:endParaRPr lang="en-US" sz="2400" dirty="0"/>
        </a:p>
      </dgm:t>
    </dgm:pt>
    <dgm:pt modelId="{EAF66DB1-0C22-4E99-89F9-D7F1368A655F}" type="parTrans" cxnId="{9320D195-3ABF-4CCB-9C55-0186417D185B}">
      <dgm:prSet/>
      <dgm:spPr/>
      <dgm:t>
        <a:bodyPr/>
        <a:lstStyle/>
        <a:p>
          <a:endParaRPr lang="en-US"/>
        </a:p>
      </dgm:t>
    </dgm:pt>
    <dgm:pt modelId="{895D158E-4115-47C1-9EFE-A622CFE8CEA3}" type="sibTrans" cxnId="{9320D195-3ABF-4CCB-9C55-0186417D185B}">
      <dgm:prSet/>
      <dgm:spPr/>
      <dgm:t>
        <a:bodyPr/>
        <a:lstStyle/>
        <a:p>
          <a:endParaRPr lang="en-US"/>
        </a:p>
      </dgm:t>
    </dgm:pt>
    <dgm:pt modelId="{5A75EDD5-F6B6-4A70-AAA9-4A9AB077D530}">
      <dgm:prSet custT="1"/>
      <dgm:spPr/>
      <dgm:t>
        <a:bodyPr/>
        <a:lstStyle/>
        <a:p>
          <a:r>
            <a:rPr lang="hr-HR" sz="2400" dirty="0"/>
            <a:t>Oduševljeno su prihvaćali antičke mitove, proučavali stare dokumente i životopise antičkih autora</a:t>
          </a:r>
          <a:endParaRPr lang="en-US" sz="2400" dirty="0"/>
        </a:p>
      </dgm:t>
    </dgm:pt>
    <dgm:pt modelId="{CB4A2D4F-9959-4AF0-B4B9-C8575C620C0E}" type="parTrans" cxnId="{ECA075CA-E10B-4B27-9F32-A37E95152F81}">
      <dgm:prSet/>
      <dgm:spPr/>
    </dgm:pt>
    <dgm:pt modelId="{03090C5E-3063-4970-8E3A-DB3A8E881987}" type="sibTrans" cxnId="{ECA075CA-E10B-4B27-9F32-A37E95152F81}">
      <dgm:prSet/>
      <dgm:spPr/>
    </dgm:pt>
    <dgm:pt modelId="{17472F3B-452F-4F91-9B56-E79BB7290C35}">
      <dgm:prSet custT="1"/>
      <dgm:spPr/>
      <dgm:t>
        <a:bodyPr/>
        <a:lstStyle/>
        <a:p>
          <a:r>
            <a:rPr lang="hr-HR" sz="2400" dirty="0"/>
            <a:t>Širenju ideja i obrazovanju pomogle trgovačke veze talijanskih gradova i izum tiskarskog stroja</a:t>
          </a:r>
          <a:endParaRPr lang="en-US" sz="2400" dirty="0"/>
        </a:p>
      </dgm:t>
    </dgm:pt>
    <dgm:pt modelId="{530B93C4-0C5E-46C4-928F-52A04E22FC73}" type="parTrans" cxnId="{64286749-7BBE-4582-B575-29A8E0CDE8D0}">
      <dgm:prSet/>
      <dgm:spPr/>
    </dgm:pt>
    <dgm:pt modelId="{C427D359-19B5-4DAD-AD52-46769ADB7363}" type="sibTrans" cxnId="{64286749-7BBE-4582-B575-29A8E0CDE8D0}">
      <dgm:prSet/>
      <dgm:spPr/>
    </dgm:pt>
    <dgm:pt modelId="{EE5C3B03-6B16-4A2C-98F0-913C5FB94BD0}">
      <dgm:prSet custT="1"/>
      <dgm:spPr/>
      <dgm:t>
        <a:bodyPr/>
        <a:lstStyle/>
        <a:p>
          <a:r>
            <a:rPr lang="hr-HR" sz="2400" dirty="0"/>
            <a:t>Tiskarski stroj izumio Johannes Gutenberg</a:t>
          </a:r>
          <a:endParaRPr lang="en-US" sz="2400" dirty="0"/>
        </a:p>
      </dgm:t>
    </dgm:pt>
    <dgm:pt modelId="{CA3CBACC-0690-4F65-B8F2-318B6F9AF6DF}" type="parTrans" cxnId="{688C6273-024F-4BC1-AB6F-7479E975FB63}">
      <dgm:prSet/>
      <dgm:spPr/>
    </dgm:pt>
    <dgm:pt modelId="{DB80718F-A535-4491-8050-4218C0293A43}" type="sibTrans" cxnId="{688C6273-024F-4BC1-AB6F-7479E975FB63}">
      <dgm:prSet/>
      <dgm:spPr/>
    </dgm:pt>
    <dgm:pt modelId="{033B2FDF-110C-403A-97FD-3FA2F0CD9044}" type="pres">
      <dgm:prSet presAssocID="{DF6E9E80-7DB2-4462-BE41-D5FFACA85A20}" presName="linear" presStyleCnt="0">
        <dgm:presLayoutVars>
          <dgm:animLvl val="lvl"/>
          <dgm:resizeHandles val="exact"/>
        </dgm:presLayoutVars>
      </dgm:prSet>
      <dgm:spPr/>
    </dgm:pt>
    <dgm:pt modelId="{298FF517-4766-4A54-9163-3CEC5AC02C95}" type="pres">
      <dgm:prSet presAssocID="{7B761547-9A23-443F-BB3A-53C8C090C2D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4DBB801-4502-462D-A801-6B89F91907BF}" type="pres">
      <dgm:prSet presAssocID="{895D158E-4115-47C1-9EFE-A622CFE8CEA3}" presName="spacer" presStyleCnt="0"/>
      <dgm:spPr/>
    </dgm:pt>
    <dgm:pt modelId="{B53FE21E-12D4-4F75-8DC4-29C60BBE13F9}" type="pres">
      <dgm:prSet presAssocID="{5A75EDD5-F6B6-4A70-AAA9-4A9AB077D53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FD521DA-2C69-4784-9976-41020692A86D}" type="pres">
      <dgm:prSet presAssocID="{03090C5E-3063-4970-8E3A-DB3A8E881987}" presName="spacer" presStyleCnt="0"/>
      <dgm:spPr/>
    </dgm:pt>
    <dgm:pt modelId="{EC089647-1C20-4457-A98D-D12265F94864}" type="pres">
      <dgm:prSet presAssocID="{17472F3B-452F-4F91-9B56-E79BB7290C3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B93FB3A-A3CD-4FCC-B948-AA8DA6002800}" type="pres">
      <dgm:prSet presAssocID="{C427D359-19B5-4DAD-AD52-46769ADB7363}" presName="spacer" presStyleCnt="0"/>
      <dgm:spPr/>
    </dgm:pt>
    <dgm:pt modelId="{626BD343-04FD-487F-836F-627C48BD3371}" type="pres">
      <dgm:prSet presAssocID="{EE5C3B03-6B16-4A2C-98F0-913C5FB94BD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A179E11-DF99-4127-9916-8DBBA169A3F7}" type="presOf" srcId="{DF6E9E80-7DB2-4462-BE41-D5FFACA85A20}" destId="{033B2FDF-110C-403A-97FD-3FA2F0CD9044}" srcOrd="0" destOrd="0" presId="urn:microsoft.com/office/officeart/2005/8/layout/vList2"/>
    <dgm:cxn modelId="{64286749-7BBE-4582-B575-29A8E0CDE8D0}" srcId="{DF6E9E80-7DB2-4462-BE41-D5FFACA85A20}" destId="{17472F3B-452F-4F91-9B56-E79BB7290C35}" srcOrd="2" destOrd="0" parTransId="{530B93C4-0C5E-46C4-928F-52A04E22FC73}" sibTransId="{C427D359-19B5-4DAD-AD52-46769ADB7363}"/>
    <dgm:cxn modelId="{E3E12651-84FC-464F-9836-1CBD0B4077DB}" type="presOf" srcId="{5A75EDD5-F6B6-4A70-AAA9-4A9AB077D530}" destId="{B53FE21E-12D4-4F75-8DC4-29C60BBE13F9}" srcOrd="0" destOrd="0" presId="urn:microsoft.com/office/officeart/2005/8/layout/vList2"/>
    <dgm:cxn modelId="{688C6273-024F-4BC1-AB6F-7479E975FB63}" srcId="{DF6E9E80-7DB2-4462-BE41-D5FFACA85A20}" destId="{EE5C3B03-6B16-4A2C-98F0-913C5FB94BD0}" srcOrd="3" destOrd="0" parTransId="{CA3CBACC-0690-4F65-B8F2-318B6F9AF6DF}" sibTransId="{DB80718F-A535-4491-8050-4218C0293A43}"/>
    <dgm:cxn modelId="{9320D195-3ABF-4CCB-9C55-0186417D185B}" srcId="{DF6E9E80-7DB2-4462-BE41-D5FFACA85A20}" destId="{7B761547-9A23-443F-BB3A-53C8C090C2DC}" srcOrd="0" destOrd="0" parTransId="{EAF66DB1-0C22-4E99-89F9-D7F1368A655F}" sibTransId="{895D158E-4115-47C1-9EFE-A622CFE8CEA3}"/>
    <dgm:cxn modelId="{5B14F19F-9781-4768-98FF-A93E31FD0CE1}" type="presOf" srcId="{17472F3B-452F-4F91-9B56-E79BB7290C35}" destId="{EC089647-1C20-4457-A98D-D12265F94864}" srcOrd="0" destOrd="0" presId="urn:microsoft.com/office/officeart/2005/8/layout/vList2"/>
    <dgm:cxn modelId="{2C0D40A3-83D6-49FF-9FD4-7AC35CBB835B}" type="presOf" srcId="{7B761547-9A23-443F-BB3A-53C8C090C2DC}" destId="{298FF517-4766-4A54-9163-3CEC5AC02C95}" srcOrd="0" destOrd="0" presId="urn:microsoft.com/office/officeart/2005/8/layout/vList2"/>
    <dgm:cxn modelId="{F24070B1-508F-4405-929E-78A596546409}" type="presOf" srcId="{EE5C3B03-6B16-4A2C-98F0-913C5FB94BD0}" destId="{626BD343-04FD-487F-836F-627C48BD3371}" srcOrd="0" destOrd="0" presId="urn:microsoft.com/office/officeart/2005/8/layout/vList2"/>
    <dgm:cxn modelId="{ECA075CA-E10B-4B27-9F32-A37E95152F81}" srcId="{DF6E9E80-7DB2-4462-BE41-D5FFACA85A20}" destId="{5A75EDD5-F6B6-4A70-AAA9-4A9AB077D530}" srcOrd="1" destOrd="0" parTransId="{CB4A2D4F-9959-4AF0-B4B9-C8575C620C0E}" sibTransId="{03090C5E-3063-4970-8E3A-DB3A8E881987}"/>
    <dgm:cxn modelId="{10EBABFA-F710-43BC-B0E8-A5B47E3371DA}" type="presParOf" srcId="{033B2FDF-110C-403A-97FD-3FA2F0CD9044}" destId="{298FF517-4766-4A54-9163-3CEC5AC02C95}" srcOrd="0" destOrd="0" presId="urn:microsoft.com/office/officeart/2005/8/layout/vList2"/>
    <dgm:cxn modelId="{75D0345C-0E06-4235-969F-22BC488E9B16}" type="presParOf" srcId="{033B2FDF-110C-403A-97FD-3FA2F0CD9044}" destId="{44DBB801-4502-462D-A801-6B89F91907BF}" srcOrd="1" destOrd="0" presId="urn:microsoft.com/office/officeart/2005/8/layout/vList2"/>
    <dgm:cxn modelId="{D1ED2468-EE35-40CE-A47B-627D13FBE654}" type="presParOf" srcId="{033B2FDF-110C-403A-97FD-3FA2F0CD9044}" destId="{B53FE21E-12D4-4F75-8DC4-29C60BBE13F9}" srcOrd="2" destOrd="0" presId="urn:microsoft.com/office/officeart/2005/8/layout/vList2"/>
    <dgm:cxn modelId="{D31A4303-4694-4F4F-9030-B288B54D2103}" type="presParOf" srcId="{033B2FDF-110C-403A-97FD-3FA2F0CD9044}" destId="{2FD521DA-2C69-4784-9976-41020692A86D}" srcOrd="3" destOrd="0" presId="urn:microsoft.com/office/officeart/2005/8/layout/vList2"/>
    <dgm:cxn modelId="{15E1E9C8-C256-4867-A1FD-2D44CE45C1A4}" type="presParOf" srcId="{033B2FDF-110C-403A-97FD-3FA2F0CD9044}" destId="{EC089647-1C20-4457-A98D-D12265F94864}" srcOrd="4" destOrd="0" presId="urn:microsoft.com/office/officeart/2005/8/layout/vList2"/>
    <dgm:cxn modelId="{D3B9B3A9-A569-49A4-9C92-2C5711533E66}" type="presParOf" srcId="{033B2FDF-110C-403A-97FD-3FA2F0CD9044}" destId="{9B93FB3A-A3CD-4FCC-B948-AA8DA6002800}" srcOrd="5" destOrd="0" presId="urn:microsoft.com/office/officeart/2005/8/layout/vList2"/>
    <dgm:cxn modelId="{439B3BF8-FA6B-49BD-86AB-EDE6CB3DC420}" type="presParOf" srcId="{033B2FDF-110C-403A-97FD-3FA2F0CD9044}" destId="{626BD343-04FD-487F-836F-627C48BD3371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2575E1-B73E-4E21-866B-82D9777B743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998E248-54BD-48D6-89A0-BDFFE5FCF33A}">
      <dgm:prSet custT="1"/>
      <dgm:spPr/>
      <dgm:t>
        <a:bodyPr/>
        <a:lstStyle/>
        <a:p>
          <a:r>
            <a:rPr lang="hr-HR" sz="2400" dirty="0"/>
            <a:t>Renesansa – novi stil u umjetnosti na kraju XV. st.</a:t>
          </a:r>
          <a:endParaRPr lang="en-US" sz="2400" dirty="0"/>
        </a:p>
      </dgm:t>
    </dgm:pt>
    <dgm:pt modelId="{F8ED6DC0-380F-4178-8085-69D550CC3052}" type="parTrans" cxnId="{0622CA4E-9409-4D5D-990D-C05352882B1C}">
      <dgm:prSet/>
      <dgm:spPr/>
      <dgm:t>
        <a:bodyPr/>
        <a:lstStyle/>
        <a:p>
          <a:endParaRPr lang="en-US"/>
        </a:p>
      </dgm:t>
    </dgm:pt>
    <dgm:pt modelId="{A3232AD4-CA85-4BC0-A88D-425E35E28C37}" type="sibTrans" cxnId="{0622CA4E-9409-4D5D-990D-C05352882B1C}">
      <dgm:prSet/>
      <dgm:spPr/>
      <dgm:t>
        <a:bodyPr/>
        <a:lstStyle/>
        <a:p>
          <a:endParaRPr lang="en-US"/>
        </a:p>
      </dgm:t>
    </dgm:pt>
    <dgm:pt modelId="{A0042BC5-82A4-42ED-8E5C-3490AB1ACB39}">
      <dgm:prSet custT="1"/>
      <dgm:spPr/>
      <dgm:t>
        <a:bodyPr/>
        <a:lstStyle/>
        <a:p>
          <a:r>
            <a:rPr lang="hr-HR" sz="2400" dirty="0"/>
            <a:t>Nastaje u Italiji i širi se Europom</a:t>
          </a:r>
          <a:endParaRPr lang="en-US" sz="2400" dirty="0"/>
        </a:p>
      </dgm:t>
    </dgm:pt>
    <dgm:pt modelId="{75BEDAAD-A619-48C5-9814-16E450ED3AB9}" type="parTrans" cxnId="{256DD23F-20B6-499A-8CF5-B80BFF60AE08}">
      <dgm:prSet/>
      <dgm:spPr/>
      <dgm:t>
        <a:bodyPr/>
        <a:lstStyle/>
        <a:p>
          <a:endParaRPr lang="hr-HR"/>
        </a:p>
      </dgm:t>
    </dgm:pt>
    <dgm:pt modelId="{25D20A40-7466-4637-96D4-09C003310FB1}" type="sibTrans" cxnId="{256DD23F-20B6-499A-8CF5-B80BFF60AE08}">
      <dgm:prSet/>
      <dgm:spPr/>
      <dgm:t>
        <a:bodyPr/>
        <a:lstStyle/>
        <a:p>
          <a:endParaRPr lang="hr-HR"/>
        </a:p>
      </dgm:t>
    </dgm:pt>
    <dgm:pt modelId="{AB2D2413-5EC5-475C-9341-F54A3017510A}">
      <dgm:prSet custT="1"/>
      <dgm:spPr/>
      <dgm:t>
        <a:bodyPr/>
        <a:lstStyle/>
        <a:p>
          <a:r>
            <a:rPr lang="hr-HR" sz="2400" dirty="0"/>
            <a:t>Obilježava je promjena u razmišljanju, vraća se antički uzor</a:t>
          </a:r>
          <a:endParaRPr lang="en-US" sz="2400" dirty="0"/>
        </a:p>
      </dgm:t>
    </dgm:pt>
    <dgm:pt modelId="{29DD65D2-1B96-4EA2-B9F3-A456B227666E}" type="parTrans" cxnId="{F670EFB7-2DB6-4FC0-9223-B5906FCE5088}">
      <dgm:prSet/>
      <dgm:spPr/>
      <dgm:t>
        <a:bodyPr/>
        <a:lstStyle/>
        <a:p>
          <a:endParaRPr lang="hr-HR"/>
        </a:p>
      </dgm:t>
    </dgm:pt>
    <dgm:pt modelId="{85BF5A8E-CE07-441F-B317-61E9CA8ECF63}" type="sibTrans" cxnId="{F670EFB7-2DB6-4FC0-9223-B5906FCE5088}">
      <dgm:prSet/>
      <dgm:spPr/>
      <dgm:t>
        <a:bodyPr/>
        <a:lstStyle/>
        <a:p>
          <a:endParaRPr lang="hr-HR"/>
        </a:p>
      </dgm:t>
    </dgm:pt>
    <dgm:pt modelId="{0F243B83-98EB-40EF-967F-C156DDB14BC2}">
      <dgm:prSet custT="1"/>
      <dgm:spPr/>
      <dgm:t>
        <a:bodyPr/>
        <a:lstStyle/>
        <a:p>
          <a:r>
            <a:rPr lang="hr-HR" sz="2400" dirty="0"/>
            <a:t>Djela s kršćanskim motivima mnogo različitija od srednjovjekovnih</a:t>
          </a:r>
          <a:endParaRPr lang="en-US" sz="2400" dirty="0"/>
        </a:p>
      </dgm:t>
    </dgm:pt>
    <dgm:pt modelId="{191D2612-0253-453D-9E8B-504B4F7BAE82}" type="parTrans" cxnId="{D19360DC-9792-4B18-BC66-819BC9D86FD0}">
      <dgm:prSet/>
      <dgm:spPr/>
      <dgm:t>
        <a:bodyPr/>
        <a:lstStyle/>
        <a:p>
          <a:endParaRPr lang="hr-HR"/>
        </a:p>
      </dgm:t>
    </dgm:pt>
    <dgm:pt modelId="{9DC0EE01-7BBD-474C-9E05-23691FC91D68}" type="sibTrans" cxnId="{D19360DC-9792-4B18-BC66-819BC9D86FD0}">
      <dgm:prSet/>
      <dgm:spPr/>
      <dgm:t>
        <a:bodyPr/>
        <a:lstStyle/>
        <a:p>
          <a:endParaRPr lang="hr-HR"/>
        </a:p>
      </dgm:t>
    </dgm:pt>
    <dgm:pt modelId="{90A02836-943D-4919-8C75-C619DA64F526}" type="pres">
      <dgm:prSet presAssocID="{CB2575E1-B73E-4E21-866B-82D9777B7430}" presName="linear" presStyleCnt="0">
        <dgm:presLayoutVars>
          <dgm:animLvl val="lvl"/>
          <dgm:resizeHandles val="exact"/>
        </dgm:presLayoutVars>
      </dgm:prSet>
      <dgm:spPr/>
    </dgm:pt>
    <dgm:pt modelId="{B2E7A1BF-1CAA-4159-A978-4E78D71D0718}" type="pres">
      <dgm:prSet presAssocID="{B998E248-54BD-48D6-89A0-BDFFE5FCF33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D7FB494-3F80-4438-A1AD-7C838F13CA9E}" type="pres">
      <dgm:prSet presAssocID="{A3232AD4-CA85-4BC0-A88D-425E35E28C37}" presName="spacer" presStyleCnt="0"/>
      <dgm:spPr/>
    </dgm:pt>
    <dgm:pt modelId="{47E101CB-C900-493C-AF73-667D3A1D5045}" type="pres">
      <dgm:prSet presAssocID="{A0042BC5-82A4-42ED-8E5C-3490AB1ACB3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CDE27C7-664D-4AE5-AB67-680A960AB057}" type="pres">
      <dgm:prSet presAssocID="{25D20A40-7466-4637-96D4-09C003310FB1}" presName="spacer" presStyleCnt="0"/>
      <dgm:spPr/>
    </dgm:pt>
    <dgm:pt modelId="{9372F1E1-CB76-49BB-BE73-EE3289B1ED12}" type="pres">
      <dgm:prSet presAssocID="{AB2D2413-5EC5-475C-9341-F54A3017510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B568C0B-8300-4B97-9E8C-AC771D23D672}" type="pres">
      <dgm:prSet presAssocID="{85BF5A8E-CE07-441F-B317-61E9CA8ECF63}" presName="spacer" presStyleCnt="0"/>
      <dgm:spPr/>
    </dgm:pt>
    <dgm:pt modelId="{A733759A-F055-4B3F-A81E-68F024CFC7D0}" type="pres">
      <dgm:prSet presAssocID="{0F243B83-98EB-40EF-967F-C156DDB14BC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DC79F1F-2AF8-449B-A484-0F51CD9939EF}" type="presOf" srcId="{CB2575E1-B73E-4E21-866B-82D9777B7430}" destId="{90A02836-943D-4919-8C75-C619DA64F526}" srcOrd="0" destOrd="0" presId="urn:microsoft.com/office/officeart/2005/8/layout/vList2"/>
    <dgm:cxn modelId="{DA8DAE39-C6D5-4927-BD58-A85B59335B4D}" type="presOf" srcId="{B998E248-54BD-48D6-89A0-BDFFE5FCF33A}" destId="{B2E7A1BF-1CAA-4159-A978-4E78D71D0718}" srcOrd="0" destOrd="0" presId="urn:microsoft.com/office/officeart/2005/8/layout/vList2"/>
    <dgm:cxn modelId="{A433B939-9375-45A5-AAF3-2DB45963CDCA}" type="presOf" srcId="{A0042BC5-82A4-42ED-8E5C-3490AB1ACB39}" destId="{47E101CB-C900-493C-AF73-667D3A1D5045}" srcOrd="0" destOrd="0" presId="urn:microsoft.com/office/officeart/2005/8/layout/vList2"/>
    <dgm:cxn modelId="{256DD23F-20B6-499A-8CF5-B80BFF60AE08}" srcId="{CB2575E1-B73E-4E21-866B-82D9777B7430}" destId="{A0042BC5-82A4-42ED-8E5C-3490AB1ACB39}" srcOrd="1" destOrd="0" parTransId="{75BEDAAD-A619-48C5-9814-16E450ED3AB9}" sibTransId="{25D20A40-7466-4637-96D4-09C003310FB1}"/>
    <dgm:cxn modelId="{0622CA4E-9409-4D5D-990D-C05352882B1C}" srcId="{CB2575E1-B73E-4E21-866B-82D9777B7430}" destId="{B998E248-54BD-48D6-89A0-BDFFE5FCF33A}" srcOrd="0" destOrd="0" parTransId="{F8ED6DC0-380F-4178-8085-69D550CC3052}" sibTransId="{A3232AD4-CA85-4BC0-A88D-425E35E28C37}"/>
    <dgm:cxn modelId="{92681B74-34B4-47D7-8A63-B6C8C1536A68}" type="presOf" srcId="{0F243B83-98EB-40EF-967F-C156DDB14BC2}" destId="{A733759A-F055-4B3F-A81E-68F024CFC7D0}" srcOrd="0" destOrd="0" presId="urn:microsoft.com/office/officeart/2005/8/layout/vList2"/>
    <dgm:cxn modelId="{F91DB479-EB52-485B-8F26-D0A28092C03C}" type="presOf" srcId="{AB2D2413-5EC5-475C-9341-F54A3017510A}" destId="{9372F1E1-CB76-49BB-BE73-EE3289B1ED12}" srcOrd="0" destOrd="0" presId="urn:microsoft.com/office/officeart/2005/8/layout/vList2"/>
    <dgm:cxn modelId="{F670EFB7-2DB6-4FC0-9223-B5906FCE5088}" srcId="{CB2575E1-B73E-4E21-866B-82D9777B7430}" destId="{AB2D2413-5EC5-475C-9341-F54A3017510A}" srcOrd="2" destOrd="0" parTransId="{29DD65D2-1B96-4EA2-B9F3-A456B227666E}" sibTransId="{85BF5A8E-CE07-441F-B317-61E9CA8ECF63}"/>
    <dgm:cxn modelId="{D19360DC-9792-4B18-BC66-819BC9D86FD0}" srcId="{CB2575E1-B73E-4E21-866B-82D9777B7430}" destId="{0F243B83-98EB-40EF-967F-C156DDB14BC2}" srcOrd="3" destOrd="0" parTransId="{191D2612-0253-453D-9E8B-504B4F7BAE82}" sibTransId="{9DC0EE01-7BBD-474C-9E05-23691FC91D68}"/>
    <dgm:cxn modelId="{95208468-26CE-4F48-A7C8-ED2C1C455C89}" type="presParOf" srcId="{90A02836-943D-4919-8C75-C619DA64F526}" destId="{B2E7A1BF-1CAA-4159-A978-4E78D71D0718}" srcOrd="0" destOrd="0" presId="urn:microsoft.com/office/officeart/2005/8/layout/vList2"/>
    <dgm:cxn modelId="{CFC494F8-461A-4695-BAE7-7C567B50E949}" type="presParOf" srcId="{90A02836-943D-4919-8C75-C619DA64F526}" destId="{8D7FB494-3F80-4438-A1AD-7C838F13CA9E}" srcOrd="1" destOrd="0" presId="urn:microsoft.com/office/officeart/2005/8/layout/vList2"/>
    <dgm:cxn modelId="{A425BE2E-7924-4958-BB3C-38FABA66DC2B}" type="presParOf" srcId="{90A02836-943D-4919-8C75-C619DA64F526}" destId="{47E101CB-C900-493C-AF73-667D3A1D5045}" srcOrd="2" destOrd="0" presId="urn:microsoft.com/office/officeart/2005/8/layout/vList2"/>
    <dgm:cxn modelId="{BE22EB08-60CE-4406-A9E3-DDD4954DA23C}" type="presParOf" srcId="{90A02836-943D-4919-8C75-C619DA64F526}" destId="{3CDE27C7-664D-4AE5-AB67-680A960AB057}" srcOrd="3" destOrd="0" presId="urn:microsoft.com/office/officeart/2005/8/layout/vList2"/>
    <dgm:cxn modelId="{7AE971EB-91E2-44A0-8CB7-22572146E3B5}" type="presParOf" srcId="{90A02836-943D-4919-8C75-C619DA64F526}" destId="{9372F1E1-CB76-49BB-BE73-EE3289B1ED12}" srcOrd="4" destOrd="0" presId="urn:microsoft.com/office/officeart/2005/8/layout/vList2"/>
    <dgm:cxn modelId="{9FED95D4-FB3D-4FE8-98CD-01CD7A8B372A}" type="presParOf" srcId="{90A02836-943D-4919-8C75-C619DA64F526}" destId="{9B568C0B-8300-4B97-9E8C-AC771D23D672}" srcOrd="5" destOrd="0" presId="urn:microsoft.com/office/officeart/2005/8/layout/vList2"/>
    <dgm:cxn modelId="{3547C2E7-377D-4CD4-8D82-56D8F30674B2}" type="presParOf" srcId="{90A02836-943D-4919-8C75-C619DA64F526}" destId="{A733759A-F055-4B3F-A81E-68F024CFC7D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42BD6B-747E-43AE-9F4F-59023577B10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260D67-3C00-471D-9FAE-5BEE48469D54}">
      <dgm:prSet/>
      <dgm:spPr/>
      <dgm:t>
        <a:bodyPr/>
        <a:lstStyle/>
        <a:p>
          <a:r>
            <a:rPr lang="hr-HR" dirty="0"/>
            <a:t>Mijenja se izgled gradova, grade se raskošne građevine u novom stilu</a:t>
          </a:r>
          <a:endParaRPr lang="en-US" dirty="0"/>
        </a:p>
      </dgm:t>
    </dgm:pt>
    <dgm:pt modelId="{B50EE915-7D3B-4525-958C-4B78AE13AB1F}" type="parTrans" cxnId="{884E4C0D-9906-46B5-A72C-AAF241DF32B8}">
      <dgm:prSet/>
      <dgm:spPr/>
      <dgm:t>
        <a:bodyPr/>
        <a:lstStyle/>
        <a:p>
          <a:endParaRPr lang="en-US"/>
        </a:p>
      </dgm:t>
    </dgm:pt>
    <dgm:pt modelId="{13B1320C-B0E0-4121-99E8-C1715566B879}" type="sibTrans" cxnId="{884E4C0D-9906-46B5-A72C-AAF241DF32B8}">
      <dgm:prSet/>
      <dgm:spPr/>
      <dgm:t>
        <a:bodyPr/>
        <a:lstStyle/>
        <a:p>
          <a:endParaRPr lang="en-US"/>
        </a:p>
      </dgm:t>
    </dgm:pt>
    <dgm:pt modelId="{B816EB53-3C91-4DDE-9C08-A0E5FDF3F6DF}">
      <dgm:prSet/>
      <dgm:spPr/>
      <dgm:t>
        <a:bodyPr/>
        <a:lstStyle/>
        <a:p>
          <a:r>
            <a:rPr lang="hr-HR" dirty="0"/>
            <a:t>Trgovi se ukrašavaju vodoskocima i skulpturama</a:t>
          </a:r>
          <a:endParaRPr lang="en-US" dirty="0"/>
        </a:p>
      </dgm:t>
    </dgm:pt>
    <dgm:pt modelId="{A137CBB1-6E8A-4CDD-9EA7-88D13FB5C52A}" type="parTrans" cxnId="{19885D7E-2AC7-484F-964D-DAA20A560B80}">
      <dgm:prSet/>
      <dgm:spPr/>
    </dgm:pt>
    <dgm:pt modelId="{4288C401-3383-471B-B474-7F0DA92870A6}" type="sibTrans" cxnId="{19885D7E-2AC7-484F-964D-DAA20A560B80}">
      <dgm:prSet/>
      <dgm:spPr/>
    </dgm:pt>
    <dgm:pt modelId="{218CD822-F2F9-4CB3-BC26-0B5B5D2FC121}">
      <dgm:prSet/>
      <dgm:spPr/>
      <dgm:t>
        <a:bodyPr/>
        <a:lstStyle/>
        <a:p>
          <a:r>
            <a:rPr lang="hr-HR" dirty="0"/>
            <a:t>Središta renesanse bogati gradovi sjeverne i središnje Italije</a:t>
          </a:r>
          <a:endParaRPr lang="en-US" dirty="0"/>
        </a:p>
      </dgm:t>
    </dgm:pt>
    <dgm:pt modelId="{2732DE8D-A619-42EB-8A8C-F6752E7CBC22}" type="parTrans" cxnId="{A8E4671C-022C-4831-9BF6-ED131DA4A635}">
      <dgm:prSet/>
      <dgm:spPr/>
    </dgm:pt>
    <dgm:pt modelId="{C6D7A3CC-3E49-41C7-86A0-606A1814135D}" type="sibTrans" cxnId="{A8E4671C-022C-4831-9BF6-ED131DA4A635}">
      <dgm:prSet/>
      <dgm:spPr/>
    </dgm:pt>
    <dgm:pt modelId="{1024E838-A5ED-4B9F-860B-58AEDB83CD15}">
      <dgm:prSet/>
      <dgm:spPr/>
      <dgm:t>
        <a:bodyPr/>
        <a:lstStyle/>
        <a:p>
          <a:r>
            <a:rPr lang="hr-HR" dirty="0"/>
            <a:t>Renesansno središte Italije bila je Firenca</a:t>
          </a:r>
          <a:endParaRPr lang="en-US" dirty="0"/>
        </a:p>
      </dgm:t>
    </dgm:pt>
    <dgm:pt modelId="{2E65DBE9-DE29-4780-BA4F-73D7626F4C11}" type="parTrans" cxnId="{4C5ECE0A-3E8A-46D5-8AA9-1B7ED957CFA9}">
      <dgm:prSet/>
      <dgm:spPr/>
    </dgm:pt>
    <dgm:pt modelId="{1436E3B2-3DF9-4007-8111-709728D9CECD}" type="sibTrans" cxnId="{4C5ECE0A-3E8A-46D5-8AA9-1B7ED957CFA9}">
      <dgm:prSet/>
      <dgm:spPr/>
    </dgm:pt>
    <dgm:pt modelId="{754F009A-23D7-4884-BB83-12793B6FE379}" type="pres">
      <dgm:prSet presAssocID="{F042BD6B-747E-43AE-9F4F-59023577B107}" presName="linear" presStyleCnt="0">
        <dgm:presLayoutVars>
          <dgm:animLvl val="lvl"/>
          <dgm:resizeHandles val="exact"/>
        </dgm:presLayoutVars>
      </dgm:prSet>
      <dgm:spPr/>
    </dgm:pt>
    <dgm:pt modelId="{7DFBCDA4-F802-4AD0-9D81-0F3C539BFDC8}" type="pres">
      <dgm:prSet presAssocID="{79260D67-3C00-471D-9FAE-5BEE48469D5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2A98589-7943-4A4F-BDB0-690F351F66C3}" type="pres">
      <dgm:prSet presAssocID="{13B1320C-B0E0-4121-99E8-C1715566B879}" presName="spacer" presStyleCnt="0"/>
      <dgm:spPr/>
    </dgm:pt>
    <dgm:pt modelId="{72B0DA7F-E69F-483E-933C-B52AB3FDC2A0}" type="pres">
      <dgm:prSet presAssocID="{B816EB53-3C91-4DDE-9C08-A0E5FDF3F6D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195E835-649E-4CD2-A6DC-32670D8D68FA}" type="pres">
      <dgm:prSet presAssocID="{4288C401-3383-471B-B474-7F0DA92870A6}" presName="spacer" presStyleCnt="0"/>
      <dgm:spPr/>
    </dgm:pt>
    <dgm:pt modelId="{621C6F08-7BD9-4574-B9A9-29A72820E300}" type="pres">
      <dgm:prSet presAssocID="{218CD822-F2F9-4CB3-BC26-0B5B5D2FC12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E38B525-CE7D-45FD-85A5-F717401696E0}" type="pres">
      <dgm:prSet presAssocID="{C6D7A3CC-3E49-41C7-86A0-606A1814135D}" presName="spacer" presStyleCnt="0"/>
      <dgm:spPr/>
    </dgm:pt>
    <dgm:pt modelId="{06757173-756A-4A40-ADBA-06F6F8E8A38E}" type="pres">
      <dgm:prSet presAssocID="{1024E838-A5ED-4B9F-860B-58AEDB83CD1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DFF1309-F60A-4C1A-8362-C606722102EE}" type="presOf" srcId="{218CD822-F2F9-4CB3-BC26-0B5B5D2FC121}" destId="{621C6F08-7BD9-4574-B9A9-29A72820E300}" srcOrd="0" destOrd="0" presId="urn:microsoft.com/office/officeart/2005/8/layout/vList2"/>
    <dgm:cxn modelId="{4C5ECE0A-3E8A-46D5-8AA9-1B7ED957CFA9}" srcId="{F042BD6B-747E-43AE-9F4F-59023577B107}" destId="{1024E838-A5ED-4B9F-860B-58AEDB83CD15}" srcOrd="3" destOrd="0" parTransId="{2E65DBE9-DE29-4780-BA4F-73D7626F4C11}" sibTransId="{1436E3B2-3DF9-4007-8111-709728D9CECD}"/>
    <dgm:cxn modelId="{884E4C0D-9906-46B5-A72C-AAF241DF32B8}" srcId="{F042BD6B-747E-43AE-9F4F-59023577B107}" destId="{79260D67-3C00-471D-9FAE-5BEE48469D54}" srcOrd="0" destOrd="0" parTransId="{B50EE915-7D3B-4525-958C-4B78AE13AB1F}" sibTransId="{13B1320C-B0E0-4121-99E8-C1715566B879}"/>
    <dgm:cxn modelId="{A8E4671C-022C-4831-9BF6-ED131DA4A635}" srcId="{F042BD6B-747E-43AE-9F4F-59023577B107}" destId="{218CD822-F2F9-4CB3-BC26-0B5B5D2FC121}" srcOrd="2" destOrd="0" parTransId="{2732DE8D-A619-42EB-8A8C-F6752E7CBC22}" sibTransId="{C6D7A3CC-3E49-41C7-86A0-606A1814135D}"/>
    <dgm:cxn modelId="{BC4BA972-4966-45AD-908E-CDA9F7BB9B53}" type="presOf" srcId="{B816EB53-3C91-4DDE-9C08-A0E5FDF3F6DF}" destId="{72B0DA7F-E69F-483E-933C-B52AB3FDC2A0}" srcOrd="0" destOrd="0" presId="urn:microsoft.com/office/officeart/2005/8/layout/vList2"/>
    <dgm:cxn modelId="{B23B9754-757A-4D60-BA01-2BAA77491B45}" type="presOf" srcId="{F042BD6B-747E-43AE-9F4F-59023577B107}" destId="{754F009A-23D7-4884-BB83-12793B6FE379}" srcOrd="0" destOrd="0" presId="urn:microsoft.com/office/officeart/2005/8/layout/vList2"/>
    <dgm:cxn modelId="{19885D7E-2AC7-484F-964D-DAA20A560B80}" srcId="{F042BD6B-747E-43AE-9F4F-59023577B107}" destId="{B816EB53-3C91-4DDE-9C08-A0E5FDF3F6DF}" srcOrd="1" destOrd="0" parTransId="{A137CBB1-6E8A-4CDD-9EA7-88D13FB5C52A}" sibTransId="{4288C401-3383-471B-B474-7F0DA92870A6}"/>
    <dgm:cxn modelId="{62A8B68F-CA12-4B89-B607-AD5B99CE5275}" type="presOf" srcId="{1024E838-A5ED-4B9F-860B-58AEDB83CD15}" destId="{06757173-756A-4A40-ADBA-06F6F8E8A38E}" srcOrd="0" destOrd="0" presId="urn:microsoft.com/office/officeart/2005/8/layout/vList2"/>
    <dgm:cxn modelId="{16F629C0-44DF-410B-B966-8DD8FB367232}" type="presOf" srcId="{79260D67-3C00-471D-9FAE-5BEE48469D54}" destId="{7DFBCDA4-F802-4AD0-9D81-0F3C539BFDC8}" srcOrd="0" destOrd="0" presId="urn:microsoft.com/office/officeart/2005/8/layout/vList2"/>
    <dgm:cxn modelId="{B8525140-56CC-454E-AEC3-A17C9E6BACD5}" type="presParOf" srcId="{754F009A-23D7-4884-BB83-12793B6FE379}" destId="{7DFBCDA4-F802-4AD0-9D81-0F3C539BFDC8}" srcOrd="0" destOrd="0" presId="urn:microsoft.com/office/officeart/2005/8/layout/vList2"/>
    <dgm:cxn modelId="{57E7D540-5594-4A9E-A344-C7F444CE8AF8}" type="presParOf" srcId="{754F009A-23D7-4884-BB83-12793B6FE379}" destId="{52A98589-7943-4A4F-BDB0-690F351F66C3}" srcOrd="1" destOrd="0" presId="urn:microsoft.com/office/officeart/2005/8/layout/vList2"/>
    <dgm:cxn modelId="{6EB9E360-DF13-4245-8725-06ED8660C669}" type="presParOf" srcId="{754F009A-23D7-4884-BB83-12793B6FE379}" destId="{72B0DA7F-E69F-483E-933C-B52AB3FDC2A0}" srcOrd="2" destOrd="0" presId="urn:microsoft.com/office/officeart/2005/8/layout/vList2"/>
    <dgm:cxn modelId="{E06C8F37-690C-4A1C-BD9F-375B89D28FF3}" type="presParOf" srcId="{754F009A-23D7-4884-BB83-12793B6FE379}" destId="{E195E835-649E-4CD2-A6DC-32670D8D68FA}" srcOrd="3" destOrd="0" presId="urn:microsoft.com/office/officeart/2005/8/layout/vList2"/>
    <dgm:cxn modelId="{4F2A2475-4EF5-435E-AFE4-D0B83EAE7A26}" type="presParOf" srcId="{754F009A-23D7-4884-BB83-12793B6FE379}" destId="{621C6F08-7BD9-4574-B9A9-29A72820E300}" srcOrd="4" destOrd="0" presId="urn:microsoft.com/office/officeart/2005/8/layout/vList2"/>
    <dgm:cxn modelId="{4DA96B11-7355-4C34-AA49-C7B9B3612A5D}" type="presParOf" srcId="{754F009A-23D7-4884-BB83-12793B6FE379}" destId="{0E38B525-CE7D-45FD-85A5-F717401696E0}" srcOrd="5" destOrd="0" presId="urn:microsoft.com/office/officeart/2005/8/layout/vList2"/>
    <dgm:cxn modelId="{7AD1A395-BDF6-4AFA-B815-EE50691573BD}" type="presParOf" srcId="{754F009A-23D7-4884-BB83-12793B6FE379}" destId="{06757173-756A-4A40-ADBA-06F6F8E8A38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907445E-1486-47CE-95F5-93D6D0ABA50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147FBC-85C7-4543-B132-862349B37C02}">
      <dgm:prSet custT="1"/>
      <dgm:spPr/>
      <dgm:t>
        <a:bodyPr/>
        <a:lstStyle/>
        <a:p>
          <a:r>
            <a:rPr lang="hr-HR" sz="2400" dirty="0"/>
            <a:t>Bogati građani i gospodari gradova naručivali djela poznatih umjetnika kako bi istaknuli svoju moć</a:t>
          </a:r>
          <a:endParaRPr lang="en-US" sz="2400" dirty="0"/>
        </a:p>
      </dgm:t>
    </dgm:pt>
    <dgm:pt modelId="{158310B7-8FC3-4F21-9E42-BAE198E9EF0B}" type="parTrans" cxnId="{F7F44D51-3D6C-4F4D-8E64-45D80531FCCA}">
      <dgm:prSet/>
      <dgm:spPr/>
      <dgm:t>
        <a:bodyPr/>
        <a:lstStyle/>
        <a:p>
          <a:endParaRPr lang="en-US"/>
        </a:p>
      </dgm:t>
    </dgm:pt>
    <dgm:pt modelId="{542EA7AE-39B6-419A-8E77-AECE54D64C5C}" type="sibTrans" cxnId="{F7F44D51-3D6C-4F4D-8E64-45D80531FCCA}">
      <dgm:prSet/>
      <dgm:spPr/>
      <dgm:t>
        <a:bodyPr/>
        <a:lstStyle/>
        <a:p>
          <a:endParaRPr lang="en-US"/>
        </a:p>
      </dgm:t>
    </dgm:pt>
    <dgm:pt modelId="{8746FDB5-CD3B-4A7A-A46E-FEE843E953CA}">
      <dgm:prSet custT="1"/>
      <dgm:spPr/>
      <dgm:t>
        <a:bodyPr/>
        <a:lstStyle/>
        <a:p>
          <a:r>
            <a:rPr lang="hr-HR" sz="2400" dirty="0"/>
            <a:t>Raskošan život u Rimu, pape žele vratiti sjaj središta nekadašnjega velikog Carstva</a:t>
          </a:r>
          <a:endParaRPr lang="en-US" sz="2400" dirty="0"/>
        </a:p>
      </dgm:t>
    </dgm:pt>
    <dgm:pt modelId="{8875B7FD-CB05-44AA-A0FA-6D3E11620BCD}" type="parTrans" cxnId="{2C9324BA-80B3-48D8-9AFF-EAD7220DF82B}">
      <dgm:prSet/>
      <dgm:spPr/>
      <dgm:t>
        <a:bodyPr/>
        <a:lstStyle/>
        <a:p>
          <a:endParaRPr lang="en-US"/>
        </a:p>
      </dgm:t>
    </dgm:pt>
    <dgm:pt modelId="{29D1263B-8813-4DC4-8800-4539D3DAEFB3}" type="sibTrans" cxnId="{2C9324BA-80B3-48D8-9AFF-EAD7220DF82B}">
      <dgm:prSet/>
      <dgm:spPr/>
      <dgm:t>
        <a:bodyPr/>
        <a:lstStyle/>
        <a:p>
          <a:endParaRPr lang="en-US"/>
        </a:p>
      </dgm:t>
    </dgm:pt>
    <dgm:pt modelId="{44ABC382-78AE-4BA1-81DF-320998DCD1A8}">
      <dgm:prSet custT="1"/>
      <dgm:spPr/>
      <dgm:t>
        <a:bodyPr/>
        <a:lstStyle/>
        <a:p>
          <a:r>
            <a:rPr lang="hr-HR" sz="2400" dirty="0"/>
            <a:t>Za pape radili najpoznatiji renesansni umjetnici Michelangelo Buonarroti i Leonardo da Vinci</a:t>
          </a:r>
          <a:endParaRPr lang="en-US" sz="2400" dirty="0"/>
        </a:p>
      </dgm:t>
    </dgm:pt>
    <dgm:pt modelId="{9EA27241-1EBB-48EA-8F2A-62263D05F3C6}" type="parTrans" cxnId="{18419643-E7D5-45EF-AF98-B7FC3F2CF6CD}">
      <dgm:prSet/>
      <dgm:spPr/>
      <dgm:t>
        <a:bodyPr/>
        <a:lstStyle/>
        <a:p>
          <a:endParaRPr lang="hr-HR"/>
        </a:p>
      </dgm:t>
    </dgm:pt>
    <dgm:pt modelId="{10FD7703-CB40-43C0-844E-03059681637F}" type="sibTrans" cxnId="{18419643-E7D5-45EF-AF98-B7FC3F2CF6CD}">
      <dgm:prSet/>
      <dgm:spPr/>
      <dgm:t>
        <a:bodyPr/>
        <a:lstStyle/>
        <a:p>
          <a:endParaRPr lang="hr-HR"/>
        </a:p>
      </dgm:t>
    </dgm:pt>
    <dgm:pt modelId="{9E6CABCB-D1FD-4CE9-8E66-684355E08CBD}" type="pres">
      <dgm:prSet presAssocID="{6907445E-1486-47CE-95F5-93D6D0ABA50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859205-DDD9-420D-9A4A-1393C69D5666}" type="pres">
      <dgm:prSet presAssocID="{2D147FBC-85C7-4543-B132-862349B37C02}" presName="hierRoot1" presStyleCnt="0"/>
      <dgm:spPr/>
    </dgm:pt>
    <dgm:pt modelId="{32CB6170-020B-4E19-A3BE-AED41BD887F2}" type="pres">
      <dgm:prSet presAssocID="{2D147FBC-85C7-4543-B132-862349B37C02}" presName="composite" presStyleCnt="0"/>
      <dgm:spPr/>
    </dgm:pt>
    <dgm:pt modelId="{F01DA9F7-5C7D-4BBE-A6BC-464B81D08DCF}" type="pres">
      <dgm:prSet presAssocID="{2D147FBC-85C7-4543-B132-862349B37C02}" presName="background" presStyleLbl="node0" presStyleIdx="0" presStyleCnt="3"/>
      <dgm:spPr/>
    </dgm:pt>
    <dgm:pt modelId="{FC4C1919-5CDB-4C0E-B32A-3ED9D59AEC9D}" type="pres">
      <dgm:prSet presAssocID="{2D147FBC-85C7-4543-B132-862349B37C02}" presName="text" presStyleLbl="fgAcc0" presStyleIdx="0" presStyleCnt="3" custScaleX="111686" custScaleY="130716">
        <dgm:presLayoutVars>
          <dgm:chPref val="3"/>
        </dgm:presLayoutVars>
      </dgm:prSet>
      <dgm:spPr/>
    </dgm:pt>
    <dgm:pt modelId="{A4786DB8-46B2-4B19-A980-075C05A6EC73}" type="pres">
      <dgm:prSet presAssocID="{2D147FBC-85C7-4543-B132-862349B37C02}" presName="hierChild2" presStyleCnt="0"/>
      <dgm:spPr/>
    </dgm:pt>
    <dgm:pt modelId="{5C5110F1-5785-4D05-80A9-995858739D05}" type="pres">
      <dgm:prSet presAssocID="{8746FDB5-CD3B-4A7A-A46E-FEE843E953CA}" presName="hierRoot1" presStyleCnt="0"/>
      <dgm:spPr/>
    </dgm:pt>
    <dgm:pt modelId="{53536D4F-452A-4CAD-8EF9-0508C985CBA9}" type="pres">
      <dgm:prSet presAssocID="{8746FDB5-CD3B-4A7A-A46E-FEE843E953CA}" presName="composite" presStyleCnt="0"/>
      <dgm:spPr/>
    </dgm:pt>
    <dgm:pt modelId="{0AC3E191-3329-449B-A7EC-CED80EB3F919}" type="pres">
      <dgm:prSet presAssocID="{8746FDB5-CD3B-4A7A-A46E-FEE843E953CA}" presName="background" presStyleLbl="node0" presStyleIdx="1" presStyleCnt="3"/>
      <dgm:spPr/>
    </dgm:pt>
    <dgm:pt modelId="{032FF143-BDFB-4331-B066-B7E160BDD1B8}" type="pres">
      <dgm:prSet presAssocID="{8746FDB5-CD3B-4A7A-A46E-FEE843E953CA}" presName="text" presStyleLbl="fgAcc0" presStyleIdx="1" presStyleCnt="3" custScaleX="107823" custScaleY="131515">
        <dgm:presLayoutVars>
          <dgm:chPref val="3"/>
        </dgm:presLayoutVars>
      </dgm:prSet>
      <dgm:spPr/>
    </dgm:pt>
    <dgm:pt modelId="{BC4DB84E-20AD-44B3-8B79-F06010382098}" type="pres">
      <dgm:prSet presAssocID="{8746FDB5-CD3B-4A7A-A46E-FEE843E953CA}" presName="hierChild2" presStyleCnt="0"/>
      <dgm:spPr/>
    </dgm:pt>
    <dgm:pt modelId="{F99C164F-EE93-4078-8E20-906EE5CB26BF}" type="pres">
      <dgm:prSet presAssocID="{44ABC382-78AE-4BA1-81DF-320998DCD1A8}" presName="hierRoot1" presStyleCnt="0"/>
      <dgm:spPr/>
    </dgm:pt>
    <dgm:pt modelId="{205AB648-E241-4563-A297-4AB69870EAA0}" type="pres">
      <dgm:prSet presAssocID="{44ABC382-78AE-4BA1-81DF-320998DCD1A8}" presName="composite" presStyleCnt="0"/>
      <dgm:spPr/>
    </dgm:pt>
    <dgm:pt modelId="{F0789FDC-FBF0-4A34-A176-CFF1964652F6}" type="pres">
      <dgm:prSet presAssocID="{44ABC382-78AE-4BA1-81DF-320998DCD1A8}" presName="background" presStyleLbl="node0" presStyleIdx="2" presStyleCnt="3"/>
      <dgm:spPr/>
    </dgm:pt>
    <dgm:pt modelId="{9B1E1BCF-97EB-4478-A7D1-DA34939D2739}" type="pres">
      <dgm:prSet presAssocID="{44ABC382-78AE-4BA1-81DF-320998DCD1A8}" presName="text" presStyleLbl="fgAcc0" presStyleIdx="2" presStyleCnt="3" custScaleX="113871" custScaleY="129272">
        <dgm:presLayoutVars>
          <dgm:chPref val="3"/>
        </dgm:presLayoutVars>
      </dgm:prSet>
      <dgm:spPr/>
    </dgm:pt>
    <dgm:pt modelId="{F7305887-BCD1-4489-A5F9-A33E7064DC0F}" type="pres">
      <dgm:prSet presAssocID="{44ABC382-78AE-4BA1-81DF-320998DCD1A8}" presName="hierChild2" presStyleCnt="0"/>
      <dgm:spPr/>
    </dgm:pt>
  </dgm:ptLst>
  <dgm:cxnLst>
    <dgm:cxn modelId="{0E3C5631-8994-4944-BE42-C997661086AB}" type="presOf" srcId="{8746FDB5-CD3B-4A7A-A46E-FEE843E953CA}" destId="{032FF143-BDFB-4331-B066-B7E160BDD1B8}" srcOrd="0" destOrd="0" presId="urn:microsoft.com/office/officeart/2005/8/layout/hierarchy1"/>
    <dgm:cxn modelId="{18419643-E7D5-45EF-AF98-B7FC3F2CF6CD}" srcId="{6907445E-1486-47CE-95F5-93D6D0ABA501}" destId="{44ABC382-78AE-4BA1-81DF-320998DCD1A8}" srcOrd="2" destOrd="0" parTransId="{9EA27241-1EBB-48EA-8F2A-62263D05F3C6}" sibTransId="{10FD7703-CB40-43C0-844E-03059681637F}"/>
    <dgm:cxn modelId="{23C8EE4C-09CB-478E-818D-DCBD52670E37}" type="presOf" srcId="{44ABC382-78AE-4BA1-81DF-320998DCD1A8}" destId="{9B1E1BCF-97EB-4478-A7D1-DA34939D2739}" srcOrd="0" destOrd="0" presId="urn:microsoft.com/office/officeart/2005/8/layout/hierarchy1"/>
    <dgm:cxn modelId="{F7F44D51-3D6C-4F4D-8E64-45D80531FCCA}" srcId="{6907445E-1486-47CE-95F5-93D6D0ABA501}" destId="{2D147FBC-85C7-4543-B132-862349B37C02}" srcOrd="0" destOrd="0" parTransId="{158310B7-8FC3-4F21-9E42-BAE198E9EF0B}" sibTransId="{542EA7AE-39B6-419A-8E77-AECE54D64C5C}"/>
    <dgm:cxn modelId="{64952A59-2D20-47D8-AFC4-50AC9623FA2F}" type="presOf" srcId="{2D147FBC-85C7-4543-B132-862349B37C02}" destId="{FC4C1919-5CDB-4C0E-B32A-3ED9D59AEC9D}" srcOrd="0" destOrd="0" presId="urn:microsoft.com/office/officeart/2005/8/layout/hierarchy1"/>
    <dgm:cxn modelId="{2C9324BA-80B3-48D8-9AFF-EAD7220DF82B}" srcId="{6907445E-1486-47CE-95F5-93D6D0ABA501}" destId="{8746FDB5-CD3B-4A7A-A46E-FEE843E953CA}" srcOrd="1" destOrd="0" parTransId="{8875B7FD-CB05-44AA-A0FA-6D3E11620BCD}" sibTransId="{29D1263B-8813-4DC4-8800-4539D3DAEFB3}"/>
    <dgm:cxn modelId="{68E18BFF-A06E-4F70-9EAF-E73C837B983D}" type="presOf" srcId="{6907445E-1486-47CE-95F5-93D6D0ABA501}" destId="{9E6CABCB-D1FD-4CE9-8E66-684355E08CBD}" srcOrd="0" destOrd="0" presId="urn:microsoft.com/office/officeart/2005/8/layout/hierarchy1"/>
    <dgm:cxn modelId="{2A49BCE9-18CE-4FFB-817B-79BAC09D935E}" type="presParOf" srcId="{9E6CABCB-D1FD-4CE9-8E66-684355E08CBD}" destId="{9E859205-DDD9-420D-9A4A-1393C69D5666}" srcOrd="0" destOrd="0" presId="urn:microsoft.com/office/officeart/2005/8/layout/hierarchy1"/>
    <dgm:cxn modelId="{3C910FB2-3773-4846-921A-AFCF8C9479F5}" type="presParOf" srcId="{9E859205-DDD9-420D-9A4A-1393C69D5666}" destId="{32CB6170-020B-4E19-A3BE-AED41BD887F2}" srcOrd="0" destOrd="0" presId="urn:microsoft.com/office/officeart/2005/8/layout/hierarchy1"/>
    <dgm:cxn modelId="{F712A55D-139A-421E-898A-0EE5358E9DF1}" type="presParOf" srcId="{32CB6170-020B-4E19-A3BE-AED41BD887F2}" destId="{F01DA9F7-5C7D-4BBE-A6BC-464B81D08DCF}" srcOrd="0" destOrd="0" presId="urn:microsoft.com/office/officeart/2005/8/layout/hierarchy1"/>
    <dgm:cxn modelId="{187D21E1-449E-45BA-A884-8CFB8C3C36A6}" type="presParOf" srcId="{32CB6170-020B-4E19-A3BE-AED41BD887F2}" destId="{FC4C1919-5CDB-4C0E-B32A-3ED9D59AEC9D}" srcOrd="1" destOrd="0" presId="urn:microsoft.com/office/officeart/2005/8/layout/hierarchy1"/>
    <dgm:cxn modelId="{872C269F-45F2-428A-AB1E-05BCDC3466F7}" type="presParOf" srcId="{9E859205-DDD9-420D-9A4A-1393C69D5666}" destId="{A4786DB8-46B2-4B19-A980-075C05A6EC73}" srcOrd="1" destOrd="0" presId="urn:microsoft.com/office/officeart/2005/8/layout/hierarchy1"/>
    <dgm:cxn modelId="{53F6F62C-6447-4FA8-9703-A71C88FFDB0D}" type="presParOf" srcId="{9E6CABCB-D1FD-4CE9-8E66-684355E08CBD}" destId="{5C5110F1-5785-4D05-80A9-995858739D05}" srcOrd="1" destOrd="0" presId="urn:microsoft.com/office/officeart/2005/8/layout/hierarchy1"/>
    <dgm:cxn modelId="{3ADE1286-5F16-4650-887D-A8D8A07C4D57}" type="presParOf" srcId="{5C5110F1-5785-4D05-80A9-995858739D05}" destId="{53536D4F-452A-4CAD-8EF9-0508C985CBA9}" srcOrd="0" destOrd="0" presId="urn:microsoft.com/office/officeart/2005/8/layout/hierarchy1"/>
    <dgm:cxn modelId="{AF17C51F-F164-45D6-B6A6-A47084119843}" type="presParOf" srcId="{53536D4F-452A-4CAD-8EF9-0508C985CBA9}" destId="{0AC3E191-3329-449B-A7EC-CED80EB3F919}" srcOrd="0" destOrd="0" presId="urn:microsoft.com/office/officeart/2005/8/layout/hierarchy1"/>
    <dgm:cxn modelId="{49E98A07-1FF4-4C11-88B4-276A2675964A}" type="presParOf" srcId="{53536D4F-452A-4CAD-8EF9-0508C985CBA9}" destId="{032FF143-BDFB-4331-B066-B7E160BDD1B8}" srcOrd="1" destOrd="0" presId="urn:microsoft.com/office/officeart/2005/8/layout/hierarchy1"/>
    <dgm:cxn modelId="{C17765C8-671C-46B8-8BB8-82D3C541C2DD}" type="presParOf" srcId="{5C5110F1-5785-4D05-80A9-995858739D05}" destId="{BC4DB84E-20AD-44B3-8B79-F06010382098}" srcOrd="1" destOrd="0" presId="urn:microsoft.com/office/officeart/2005/8/layout/hierarchy1"/>
    <dgm:cxn modelId="{EE08DD98-D2B0-4AB9-A2CB-EFF71388C42F}" type="presParOf" srcId="{9E6CABCB-D1FD-4CE9-8E66-684355E08CBD}" destId="{F99C164F-EE93-4078-8E20-906EE5CB26BF}" srcOrd="2" destOrd="0" presId="urn:microsoft.com/office/officeart/2005/8/layout/hierarchy1"/>
    <dgm:cxn modelId="{4D2427C5-639C-4050-8AEA-86AF68158AD6}" type="presParOf" srcId="{F99C164F-EE93-4078-8E20-906EE5CB26BF}" destId="{205AB648-E241-4563-A297-4AB69870EAA0}" srcOrd="0" destOrd="0" presId="urn:microsoft.com/office/officeart/2005/8/layout/hierarchy1"/>
    <dgm:cxn modelId="{FB54D4FA-80DB-424B-B2A7-61EE9D14650F}" type="presParOf" srcId="{205AB648-E241-4563-A297-4AB69870EAA0}" destId="{F0789FDC-FBF0-4A34-A176-CFF1964652F6}" srcOrd="0" destOrd="0" presId="urn:microsoft.com/office/officeart/2005/8/layout/hierarchy1"/>
    <dgm:cxn modelId="{1C813BFB-55ED-443D-96F1-11B43478D9CF}" type="presParOf" srcId="{205AB648-E241-4563-A297-4AB69870EAA0}" destId="{9B1E1BCF-97EB-4478-A7D1-DA34939D2739}" srcOrd="1" destOrd="0" presId="urn:microsoft.com/office/officeart/2005/8/layout/hierarchy1"/>
    <dgm:cxn modelId="{C48A854D-040C-4752-B75F-D9B5C35ABE2A}" type="presParOf" srcId="{F99C164F-EE93-4078-8E20-906EE5CB26BF}" destId="{F7305887-BCD1-4489-A5F9-A33E7064DC0F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8AB8D66-17BD-4E71-8264-2D4C907DBFE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5D3AED-4C88-4631-AEFC-ACB2CF1218AE}">
      <dgm:prSet/>
      <dgm:spPr/>
      <dgm:t>
        <a:bodyPr/>
        <a:lstStyle/>
        <a:p>
          <a:r>
            <a:rPr lang="hr-HR" dirty="0"/>
            <a:t>Značajni su još renesansni umjetnici:</a:t>
          </a:r>
          <a:endParaRPr lang="en-US" dirty="0"/>
        </a:p>
      </dgm:t>
    </dgm:pt>
    <dgm:pt modelId="{175675F5-09D6-4B12-B5EC-95750FDFF433}" type="parTrans" cxnId="{20E0F897-2B34-4C1C-957C-4CE0A77A29C2}">
      <dgm:prSet/>
      <dgm:spPr/>
      <dgm:t>
        <a:bodyPr/>
        <a:lstStyle/>
        <a:p>
          <a:endParaRPr lang="en-US"/>
        </a:p>
      </dgm:t>
    </dgm:pt>
    <dgm:pt modelId="{128919D1-6B00-422F-B11C-FA9947193149}" type="sibTrans" cxnId="{20E0F897-2B34-4C1C-957C-4CE0A77A29C2}">
      <dgm:prSet/>
      <dgm:spPr/>
      <dgm:t>
        <a:bodyPr/>
        <a:lstStyle/>
        <a:p>
          <a:endParaRPr lang="en-US"/>
        </a:p>
      </dgm:t>
    </dgm:pt>
    <dgm:pt modelId="{36035E1A-FAC5-4F80-BBEF-90D9941E26C6}">
      <dgm:prSet/>
      <dgm:spPr/>
      <dgm:t>
        <a:bodyPr/>
        <a:lstStyle/>
        <a:p>
          <a:r>
            <a:rPr lang="hr-HR" dirty="0" err="1"/>
            <a:t>Rafaelo</a:t>
          </a:r>
          <a:r>
            <a:rPr lang="hr-HR" dirty="0"/>
            <a:t> Santi, slikar i graditelj</a:t>
          </a:r>
          <a:endParaRPr lang="en-US" dirty="0"/>
        </a:p>
      </dgm:t>
    </dgm:pt>
    <dgm:pt modelId="{CC012051-C70F-46D6-9F30-6BD83647DED6}" type="parTrans" cxnId="{75197302-3362-4194-B525-601ABF08C045}">
      <dgm:prSet/>
      <dgm:spPr/>
      <dgm:t>
        <a:bodyPr/>
        <a:lstStyle/>
        <a:p>
          <a:endParaRPr lang="en-US"/>
        </a:p>
      </dgm:t>
    </dgm:pt>
    <dgm:pt modelId="{3210904B-170E-4FFD-AF6E-9760096E8FF0}" type="sibTrans" cxnId="{75197302-3362-4194-B525-601ABF08C045}">
      <dgm:prSet/>
      <dgm:spPr/>
      <dgm:t>
        <a:bodyPr/>
        <a:lstStyle/>
        <a:p>
          <a:endParaRPr lang="en-US"/>
        </a:p>
      </dgm:t>
    </dgm:pt>
    <dgm:pt modelId="{6470D9F8-5D9D-49BD-9A90-AE3125C39984}">
      <dgm:prSet/>
      <dgm:spPr/>
      <dgm:t>
        <a:bodyPr/>
        <a:lstStyle/>
        <a:p>
          <a:r>
            <a:rPr lang="hr-HR" dirty="0"/>
            <a:t>Kipar </a:t>
          </a:r>
          <a:r>
            <a:rPr lang="hr-HR" dirty="0" err="1"/>
            <a:t>Donatello</a:t>
          </a:r>
          <a:r>
            <a:rPr lang="hr-HR" dirty="0"/>
            <a:t> </a:t>
          </a:r>
          <a:r>
            <a:rPr lang="hr-HR" dirty="0" err="1"/>
            <a:t>Bardi</a:t>
          </a:r>
          <a:r>
            <a:rPr lang="hr-HR" dirty="0"/>
            <a:t> i slikar Sandro </a:t>
          </a:r>
          <a:r>
            <a:rPr lang="hr-HR" dirty="0" err="1"/>
            <a:t>Boticceli</a:t>
          </a:r>
          <a:endParaRPr lang="en-US" dirty="0"/>
        </a:p>
      </dgm:t>
    </dgm:pt>
    <dgm:pt modelId="{60BE5828-0E88-41D6-B589-36095549025F}" type="parTrans" cxnId="{0663F403-C744-4F86-A0B6-E031F8F2A34B}">
      <dgm:prSet/>
      <dgm:spPr/>
      <dgm:t>
        <a:bodyPr/>
        <a:lstStyle/>
        <a:p>
          <a:endParaRPr lang="hr-HR"/>
        </a:p>
      </dgm:t>
    </dgm:pt>
    <dgm:pt modelId="{3CFF353B-FBDB-4DFE-806E-86DD8FC56B7D}" type="sibTrans" cxnId="{0663F403-C744-4F86-A0B6-E031F8F2A34B}">
      <dgm:prSet/>
      <dgm:spPr/>
      <dgm:t>
        <a:bodyPr/>
        <a:lstStyle/>
        <a:p>
          <a:endParaRPr lang="hr-HR"/>
        </a:p>
      </dgm:t>
    </dgm:pt>
    <dgm:pt modelId="{B6D8473A-C670-4031-9049-2D268A733E36}" type="pres">
      <dgm:prSet presAssocID="{38AB8D66-17BD-4E71-8264-2D4C907DBF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CFDF25-EF51-4C01-951F-731607526671}" type="pres">
      <dgm:prSet presAssocID="{DE5D3AED-4C88-4631-AEFC-ACB2CF1218AE}" presName="hierRoot1" presStyleCnt="0"/>
      <dgm:spPr/>
    </dgm:pt>
    <dgm:pt modelId="{17EF1FCF-3488-4C10-B53E-A0E52914BFD1}" type="pres">
      <dgm:prSet presAssocID="{DE5D3AED-4C88-4631-AEFC-ACB2CF1218AE}" presName="composite" presStyleCnt="0"/>
      <dgm:spPr/>
    </dgm:pt>
    <dgm:pt modelId="{DB891276-775F-4AA6-AFA3-06EF2529F779}" type="pres">
      <dgm:prSet presAssocID="{DE5D3AED-4C88-4631-AEFC-ACB2CF1218AE}" presName="background" presStyleLbl="node0" presStyleIdx="0" presStyleCnt="3"/>
      <dgm:spPr/>
    </dgm:pt>
    <dgm:pt modelId="{5796EA29-B10C-4F63-98FA-7FF520F4F7F9}" type="pres">
      <dgm:prSet presAssocID="{DE5D3AED-4C88-4631-AEFC-ACB2CF1218AE}" presName="text" presStyleLbl="fgAcc0" presStyleIdx="0" presStyleCnt="3">
        <dgm:presLayoutVars>
          <dgm:chPref val="3"/>
        </dgm:presLayoutVars>
      </dgm:prSet>
      <dgm:spPr/>
    </dgm:pt>
    <dgm:pt modelId="{AC60C508-5F53-427B-98FE-324BEE6B29D0}" type="pres">
      <dgm:prSet presAssocID="{DE5D3AED-4C88-4631-AEFC-ACB2CF1218AE}" presName="hierChild2" presStyleCnt="0"/>
      <dgm:spPr/>
    </dgm:pt>
    <dgm:pt modelId="{9F4F34FC-F892-43DF-8EC1-910FE945189B}" type="pres">
      <dgm:prSet presAssocID="{36035E1A-FAC5-4F80-BBEF-90D9941E26C6}" presName="hierRoot1" presStyleCnt="0"/>
      <dgm:spPr/>
    </dgm:pt>
    <dgm:pt modelId="{2682A912-A7C5-46D2-9FEC-D757C89323B6}" type="pres">
      <dgm:prSet presAssocID="{36035E1A-FAC5-4F80-BBEF-90D9941E26C6}" presName="composite" presStyleCnt="0"/>
      <dgm:spPr/>
    </dgm:pt>
    <dgm:pt modelId="{E1718105-C449-4C4E-A7D7-33BEACA5D524}" type="pres">
      <dgm:prSet presAssocID="{36035E1A-FAC5-4F80-BBEF-90D9941E26C6}" presName="background" presStyleLbl="node0" presStyleIdx="1" presStyleCnt="3"/>
      <dgm:spPr/>
    </dgm:pt>
    <dgm:pt modelId="{E8BE8B30-685C-422E-8408-0FF5017DC046}" type="pres">
      <dgm:prSet presAssocID="{36035E1A-FAC5-4F80-BBEF-90D9941E26C6}" presName="text" presStyleLbl="fgAcc0" presStyleIdx="1" presStyleCnt="3">
        <dgm:presLayoutVars>
          <dgm:chPref val="3"/>
        </dgm:presLayoutVars>
      </dgm:prSet>
      <dgm:spPr/>
    </dgm:pt>
    <dgm:pt modelId="{1D272165-4F3B-4BBC-A974-E7DACB0C61CA}" type="pres">
      <dgm:prSet presAssocID="{36035E1A-FAC5-4F80-BBEF-90D9941E26C6}" presName="hierChild2" presStyleCnt="0"/>
      <dgm:spPr/>
    </dgm:pt>
    <dgm:pt modelId="{4E2DCE79-A50D-43FD-AD15-5F0C451779FD}" type="pres">
      <dgm:prSet presAssocID="{6470D9F8-5D9D-49BD-9A90-AE3125C39984}" presName="hierRoot1" presStyleCnt="0"/>
      <dgm:spPr/>
    </dgm:pt>
    <dgm:pt modelId="{D7206589-3B1D-44AB-BCF1-2DCE059DC7ED}" type="pres">
      <dgm:prSet presAssocID="{6470D9F8-5D9D-49BD-9A90-AE3125C39984}" presName="composite" presStyleCnt="0"/>
      <dgm:spPr/>
    </dgm:pt>
    <dgm:pt modelId="{3BD25169-0D24-4E1B-BEB0-74C15CCC9717}" type="pres">
      <dgm:prSet presAssocID="{6470D9F8-5D9D-49BD-9A90-AE3125C39984}" presName="background" presStyleLbl="node0" presStyleIdx="2" presStyleCnt="3"/>
      <dgm:spPr/>
    </dgm:pt>
    <dgm:pt modelId="{3011ECF6-E5C8-48D8-A53F-41FD0D1E66EF}" type="pres">
      <dgm:prSet presAssocID="{6470D9F8-5D9D-49BD-9A90-AE3125C39984}" presName="text" presStyleLbl="fgAcc0" presStyleIdx="2" presStyleCnt="3">
        <dgm:presLayoutVars>
          <dgm:chPref val="3"/>
        </dgm:presLayoutVars>
      </dgm:prSet>
      <dgm:spPr/>
    </dgm:pt>
    <dgm:pt modelId="{E586EF6A-31C0-4C97-B65C-9BDFD10B747A}" type="pres">
      <dgm:prSet presAssocID="{6470D9F8-5D9D-49BD-9A90-AE3125C39984}" presName="hierChild2" presStyleCnt="0"/>
      <dgm:spPr/>
    </dgm:pt>
  </dgm:ptLst>
  <dgm:cxnLst>
    <dgm:cxn modelId="{75197302-3362-4194-B525-601ABF08C045}" srcId="{38AB8D66-17BD-4E71-8264-2D4C907DBFE4}" destId="{36035E1A-FAC5-4F80-BBEF-90D9941E26C6}" srcOrd="1" destOrd="0" parTransId="{CC012051-C70F-46D6-9F30-6BD83647DED6}" sibTransId="{3210904B-170E-4FFD-AF6E-9760096E8FF0}"/>
    <dgm:cxn modelId="{0663F403-C744-4F86-A0B6-E031F8F2A34B}" srcId="{38AB8D66-17BD-4E71-8264-2D4C907DBFE4}" destId="{6470D9F8-5D9D-49BD-9A90-AE3125C39984}" srcOrd="2" destOrd="0" parTransId="{60BE5828-0E88-41D6-B589-36095549025F}" sibTransId="{3CFF353B-FBDB-4DFE-806E-86DD8FC56B7D}"/>
    <dgm:cxn modelId="{80ACF210-A122-4CB2-B715-9A7495ACED8D}" type="presOf" srcId="{6470D9F8-5D9D-49BD-9A90-AE3125C39984}" destId="{3011ECF6-E5C8-48D8-A53F-41FD0D1E66EF}" srcOrd="0" destOrd="0" presId="urn:microsoft.com/office/officeart/2005/8/layout/hierarchy1"/>
    <dgm:cxn modelId="{E3D5B918-274F-49FD-A83D-6AF54A85AE32}" type="presOf" srcId="{38AB8D66-17BD-4E71-8264-2D4C907DBFE4}" destId="{B6D8473A-C670-4031-9049-2D268A733E36}" srcOrd="0" destOrd="0" presId="urn:microsoft.com/office/officeart/2005/8/layout/hierarchy1"/>
    <dgm:cxn modelId="{EDFFC331-24E6-4CE0-88C6-CCCFE9A41854}" type="presOf" srcId="{DE5D3AED-4C88-4631-AEFC-ACB2CF1218AE}" destId="{5796EA29-B10C-4F63-98FA-7FF520F4F7F9}" srcOrd="0" destOrd="0" presId="urn:microsoft.com/office/officeart/2005/8/layout/hierarchy1"/>
    <dgm:cxn modelId="{20E0F897-2B34-4C1C-957C-4CE0A77A29C2}" srcId="{38AB8D66-17BD-4E71-8264-2D4C907DBFE4}" destId="{DE5D3AED-4C88-4631-AEFC-ACB2CF1218AE}" srcOrd="0" destOrd="0" parTransId="{175675F5-09D6-4B12-B5EC-95750FDFF433}" sibTransId="{128919D1-6B00-422F-B11C-FA9947193149}"/>
    <dgm:cxn modelId="{E187CF99-1CCF-4DDD-80CB-93BA80AB015B}" type="presOf" srcId="{36035E1A-FAC5-4F80-BBEF-90D9941E26C6}" destId="{E8BE8B30-685C-422E-8408-0FF5017DC046}" srcOrd="0" destOrd="0" presId="urn:microsoft.com/office/officeart/2005/8/layout/hierarchy1"/>
    <dgm:cxn modelId="{BBD32A7D-9FA1-497F-8B42-32E7DB515E0B}" type="presParOf" srcId="{B6D8473A-C670-4031-9049-2D268A733E36}" destId="{78CFDF25-EF51-4C01-951F-731607526671}" srcOrd="0" destOrd="0" presId="urn:microsoft.com/office/officeart/2005/8/layout/hierarchy1"/>
    <dgm:cxn modelId="{325CDB96-A80C-4BDF-A49E-4127A41F5F49}" type="presParOf" srcId="{78CFDF25-EF51-4C01-951F-731607526671}" destId="{17EF1FCF-3488-4C10-B53E-A0E52914BFD1}" srcOrd="0" destOrd="0" presId="urn:microsoft.com/office/officeart/2005/8/layout/hierarchy1"/>
    <dgm:cxn modelId="{2C065B64-31DF-44FA-A153-1A17AA09977B}" type="presParOf" srcId="{17EF1FCF-3488-4C10-B53E-A0E52914BFD1}" destId="{DB891276-775F-4AA6-AFA3-06EF2529F779}" srcOrd="0" destOrd="0" presId="urn:microsoft.com/office/officeart/2005/8/layout/hierarchy1"/>
    <dgm:cxn modelId="{C53435FD-A754-4736-941C-A103DB87FF9D}" type="presParOf" srcId="{17EF1FCF-3488-4C10-B53E-A0E52914BFD1}" destId="{5796EA29-B10C-4F63-98FA-7FF520F4F7F9}" srcOrd="1" destOrd="0" presId="urn:microsoft.com/office/officeart/2005/8/layout/hierarchy1"/>
    <dgm:cxn modelId="{7F8C0457-CA22-464C-9A8E-619028105A96}" type="presParOf" srcId="{78CFDF25-EF51-4C01-951F-731607526671}" destId="{AC60C508-5F53-427B-98FE-324BEE6B29D0}" srcOrd="1" destOrd="0" presId="urn:microsoft.com/office/officeart/2005/8/layout/hierarchy1"/>
    <dgm:cxn modelId="{C1EA19B0-C27A-4D85-9B8A-06CA11E39633}" type="presParOf" srcId="{B6D8473A-C670-4031-9049-2D268A733E36}" destId="{9F4F34FC-F892-43DF-8EC1-910FE945189B}" srcOrd="1" destOrd="0" presId="urn:microsoft.com/office/officeart/2005/8/layout/hierarchy1"/>
    <dgm:cxn modelId="{10695C4D-9D51-42CE-AEF7-0609EDAA7E8A}" type="presParOf" srcId="{9F4F34FC-F892-43DF-8EC1-910FE945189B}" destId="{2682A912-A7C5-46D2-9FEC-D757C89323B6}" srcOrd="0" destOrd="0" presId="urn:microsoft.com/office/officeart/2005/8/layout/hierarchy1"/>
    <dgm:cxn modelId="{AA7FCBB6-3357-4E3B-8E1E-4C036DA2EC31}" type="presParOf" srcId="{2682A912-A7C5-46D2-9FEC-D757C89323B6}" destId="{E1718105-C449-4C4E-A7D7-33BEACA5D524}" srcOrd="0" destOrd="0" presId="urn:microsoft.com/office/officeart/2005/8/layout/hierarchy1"/>
    <dgm:cxn modelId="{7E988474-4C24-4D44-8359-3350923641B8}" type="presParOf" srcId="{2682A912-A7C5-46D2-9FEC-D757C89323B6}" destId="{E8BE8B30-685C-422E-8408-0FF5017DC046}" srcOrd="1" destOrd="0" presId="urn:microsoft.com/office/officeart/2005/8/layout/hierarchy1"/>
    <dgm:cxn modelId="{E807D22C-6711-41B7-B9A3-B0DE09C7E3A7}" type="presParOf" srcId="{9F4F34FC-F892-43DF-8EC1-910FE945189B}" destId="{1D272165-4F3B-4BBC-A974-E7DACB0C61CA}" srcOrd="1" destOrd="0" presId="urn:microsoft.com/office/officeart/2005/8/layout/hierarchy1"/>
    <dgm:cxn modelId="{9CC7EA61-548C-48B0-916E-ABA05E1A704E}" type="presParOf" srcId="{B6D8473A-C670-4031-9049-2D268A733E36}" destId="{4E2DCE79-A50D-43FD-AD15-5F0C451779FD}" srcOrd="2" destOrd="0" presId="urn:microsoft.com/office/officeart/2005/8/layout/hierarchy1"/>
    <dgm:cxn modelId="{97DFA09E-944F-477C-B83D-9419108F3205}" type="presParOf" srcId="{4E2DCE79-A50D-43FD-AD15-5F0C451779FD}" destId="{D7206589-3B1D-44AB-BCF1-2DCE059DC7ED}" srcOrd="0" destOrd="0" presId="urn:microsoft.com/office/officeart/2005/8/layout/hierarchy1"/>
    <dgm:cxn modelId="{5D57DE8D-3D52-4B96-9768-5CBFC64D922C}" type="presParOf" srcId="{D7206589-3B1D-44AB-BCF1-2DCE059DC7ED}" destId="{3BD25169-0D24-4E1B-BEB0-74C15CCC9717}" srcOrd="0" destOrd="0" presId="urn:microsoft.com/office/officeart/2005/8/layout/hierarchy1"/>
    <dgm:cxn modelId="{9CF4EDF2-9DB6-4714-BE23-51C605C39578}" type="presParOf" srcId="{D7206589-3B1D-44AB-BCF1-2DCE059DC7ED}" destId="{3011ECF6-E5C8-48D8-A53F-41FD0D1E66EF}" srcOrd="1" destOrd="0" presId="urn:microsoft.com/office/officeart/2005/8/layout/hierarchy1"/>
    <dgm:cxn modelId="{F7AC5901-B6C6-4A3D-BD72-D90F4054EC95}" type="presParOf" srcId="{4E2DCE79-A50D-43FD-AD15-5F0C451779FD}" destId="{E586EF6A-31C0-4C97-B65C-9BDFD10B74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E0EB3-5C4C-4FF5-8699-382AA2194872}">
      <dsp:nvSpPr>
        <dsp:cNvPr id="0" name=""/>
        <dsp:cNvSpPr/>
      </dsp:nvSpPr>
      <dsp:spPr>
        <a:xfrm>
          <a:off x="0" y="34159"/>
          <a:ext cx="5961345" cy="1198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U likovnoj umjetnosti na početku ranoga novog vijeka događa se cijeli niz promjena </a:t>
          </a:r>
          <a:endParaRPr lang="en-US" sz="2400" kern="1200" dirty="0"/>
        </a:p>
      </dsp:txBody>
      <dsp:txXfrm>
        <a:off x="58485" y="92644"/>
        <a:ext cx="5844375" cy="1081110"/>
      </dsp:txXfrm>
    </dsp:sp>
    <dsp:sp modelId="{B1CF9C71-BBA8-4BC3-9482-DC669994859B}">
      <dsp:nvSpPr>
        <dsp:cNvPr id="0" name=""/>
        <dsp:cNvSpPr/>
      </dsp:nvSpPr>
      <dsp:spPr>
        <a:xfrm>
          <a:off x="0" y="1416559"/>
          <a:ext cx="5961345" cy="119808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Promjene će obilježiti stilovi renesanse i baroka</a:t>
          </a:r>
          <a:endParaRPr lang="en-US" sz="2400" kern="1200" dirty="0"/>
        </a:p>
      </dsp:txBody>
      <dsp:txXfrm>
        <a:off x="58485" y="1475044"/>
        <a:ext cx="5844375" cy="1081110"/>
      </dsp:txXfrm>
    </dsp:sp>
    <dsp:sp modelId="{91D35A44-CABB-4AAA-ADB5-FB5D8CA107E8}">
      <dsp:nvSpPr>
        <dsp:cNvPr id="0" name=""/>
        <dsp:cNvSpPr/>
      </dsp:nvSpPr>
      <dsp:spPr>
        <a:xfrm>
          <a:off x="0" y="2798960"/>
          <a:ext cx="5961345" cy="119808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Renesansa vraća antičke načine prikazivanja tijela </a:t>
          </a:r>
          <a:endParaRPr lang="en-US" sz="2400" kern="1200" dirty="0"/>
        </a:p>
      </dsp:txBody>
      <dsp:txXfrm>
        <a:off x="58485" y="2857445"/>
        <a:ext cx="5844375" cy="1081110"/>
      </dsp:txXfrm>
    </dsp:sp>
    <dsp:sp modelId="{20720196-CF12-437F-BDD0-06520F202EB1}">
      <dsp:nvSpPr>
        <dsp:cNvPr id="0" name=""/>
        <dsp:cNvSpPr/>
      </dsp:nvSpPr>
      <dsp:spPr>
        <a:xfrm>
          <a:off x="0" y="4181360"/>
          <a:ext cx="5961345" cy="11980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Barok će, kao kićeni stil, dati novi polet umjetnosti</a:t>
          </a:r>
          <a:endParaRPr lang="en-US" sz="2400" kern="1200" dirty="0"/>
        </a:p>
      </dsp:txBody>
      <dsp:txXfrm>
        <a:off x="58485" y="4239845"/>
        <a:ext cx="5844375" cy="10811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CEDF6-12CC-4C8C-B126-4F58820999D6}">
      <dsp:nvSpPr>
        <dsp:cNvPr id="0" name=""/>
        <dsp:cNvSpPr/>
      </dsp:nvSpPr>
      <dsp:spPr>
        <a:xfrm>
          <a:off x="1268" y="389253"/>
          <a:ext cx="2704307" cy="16225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Glazba postaje osobito važna u renesansi</a:t>
          </a:r>
          <a:endParaRPr lang="en-US" sz="2400" kern="1200" dirty="0"/>
        </a:p>
      </dsp:txBody>
      <dsp:txXfrm>
        <a:off x="48792" y="436777"/>
        <a:ext cx="2609259" cy="1527536"/>
      </dsp:txXfrm>
    </dsp:sp>
    <dsp:sp modelId="{246582A7-54A9-4CE0-BAF9-BCFE51BCF1AE}">
      <dsp:nvSpPr>
        <dsp:cNvPr id="0" name=""/>
        <dsp:cNvSpPr/>
      </dsp:nvSpPr>
      <dsp:spPr>
        <a:xfrm>
          <a:off x="2943555" y="865211"/>
          <a:ext cx="573313" cy="6706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943555" y="999345"/>
        <a:ext cx="401319" cy="402400"/>
      </dsp:txXfrm>
    </dsp:sp>
    <dsp:sp modelId="{5EFD5C76-61FE-4D7C-936A-CAB057708808}">
      <dsp:nvSpPr>
        <dsp:cNvPr id="0" name=""/>
        <dsp:cNvSpPr/>
      </dsp:nvSpPr>
      <dsp:spPr>
        <a:xfrm>
          <a:off x="3787299" y="389253"/>
          <a:ext cx="2704307" cy="1622584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Venecijanac </a:t>
          </a:r>
          <a:r>
            <a:rPr lang="hr-HR" sz="2400" kern="1200" dirty="0" err="1"/>
            <a:t>Ottaviano</a:t>
          </a:r>
          <a:r>
            <a:rPr lang="hr-HR" sz="2400" kern="1200" dirty="0"/>
            <a:t> </a:t>
          </a:r>
          <a:r>
            <a:rPr lang="hr-HR" sz="2400" kern="1200" dirty="0" err="1"/>
            <a:t>Petrucci</a:t>
          </a:r>
          <a:r>
            <a:rPr lang="hr-HR" sz="2400" kern="1200" dirty="0"/>
            <a:t> izumio način tiskanja nota</a:t>
          </a:r>
          <a:endParaRPr lang="en-US" sz="2400" kern="1200" dirty="0"/>
        </a:p>
      </dsp:txBody>
      <dsp:txXfrm>
        <a:off x="3834823" y="436777"/>
        <a:ext cx="2609259" cy="1527536"/>
      </dsp:txXfrm>
    </dsp:sp>
    <dsp:sp modelId="{4801363A-1A73-4883-846C-0FC03FBCC3A2}">
      <dsp:nvSpPr>
        <dsp:cNvPr id="0" name=""/>
        <dsp:cNvSpPr/>
      </dsp:nvSpPr>
      <dsp:spPr>
        <a:xfrm rot="5400000">
          <a:off x="4852796" y="2201139"/>
          <a:ext cx="573313" cy="6706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-5400000">
        <a:off x="4938253" y="2249816"/>
        <a:ext cx="402400" cy="401319"/>
      </dsp:txXfrm>
    </dsp:sp>
    <dsp:sp modelId="{03B5F770-8363-421B-95CC-2BB0FA8B2CF6}">
      <dsp:nvSpPr>
        <dsp:cNvPr id="0" name=""/>
        <dsp:cNvSpPr/>
      </dsp:nvSpPr>
      <dsp:spPr>
        <a:xfrm>
          <a:off x="3787299" y="3093561"/>
          <a:ext cx="2704307" cy="1622584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Pojava prvih početnica za poduku sviranja instrumenata</a:t>
          </a:r>
          <a:endParaRPr lang="en-US" sz="2400" kern="1200" dirty="0"/>
        </a:p>
      </dsp:txBody>
      <dsp:txXfrm>
        <a:off x="3834823" y="3141085"/>
        <a:ext cx="2609259" cy="1527536"/>
      </dsp:txXfrm>
    </dsp:sp>
    <dsp:sp modelId="{3D0D74AA-C86C-47B2-948F-1E43FBA33C4F}">
      <dsp:nvSpPr>
        <dsp:cNvPr id="0" name=""/>
        <dsp:cNvSpPr/>
      </dsp:nvSpPr>
      <dsp:spPr>
        <a:xfrm rot="10800000">
          <a:off x="2976006" y="3569519"/>
          <a:ext cx="573313" cy="6706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900" kern="1200"/>
        </a:p>
      </dsp:txBody>
      <dsp:txXfrm rot="10800000">
        <a:off x="3148000" y="3703653"/>
        <a:ext cx="401319" cy="402400"/>
      </dsp:txXfrm>
    </dsp:sp>
    <dsp:sp modelId="{F54EBACC-68CE-4B61-89D1-0838F10FADE4}">
      <dsp:nvSpPr>
        <dsp:cNvPr id="0" name=""/>
        <dsp:cNvSpPr/>
      </dsp:nvSpPr>
      <dsp:spPr>
        <a:xfrm>
          <a:off x="1268" y="3093561"/>
          <a:ext cx="2704307" cy="1622584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Glazbena naobrazba sastavni dio obrazovanja prinčeva i dvorjana</a:t>
          </a:r>
          <a:endParaRPr lang="en-US" sz="2400" kern="1200" dirty="0"/>
        </a:p>
      </dsp:txBody>
      <dsp:txXfrm>
        <a:off x="48792" y="3141085"/>
        <a:ext cx="2609259" cy="152753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7F622-7E50-456D-93D4-88E66A7D6EE9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CEA6E-5581-41FB-AA9F-FF2D82AD7ACB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Renesansno graditeljstvo od XV. do XVII. st.</a:t>
          </a:r>
          <a:endParaRPr lang="en-US" sz="2300" kern="1200"/>
        </a:p>
      </dsp:txBody>
      <dsp:txXfrm>
        <a:off x="369163" y="865197"/>
        <a:ext cx="2740203" cy="1701388"/>
      </dsp:txXfrm>
    </dsp:sp>
    <dsp:sp modelId="{D44AC2B0-1A44-4E94-92AA-2CA0705EA82F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FA1C8-9747-4C69-94AE-90C9C1410510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Preporod starogrčkoga i starorimskog utjecaja u graditeljstvu</a:t>
          </a:r>
          <a:endParaRPr lang="en-US" sz="2300" kern="1200" dirty="0"/>
        </a:p>
      </dsp:txBody>
      <dsp:txXfrm>
        <a:off x="3847692" y="865197"/>
        <a:ext cx="2740203" cy="1701388"/>
      </dsp:txXfrm>
    </dsp:sp>
    <dsp:sp modelId="{43B4D287-2457-402E-9EFF-24C1B00DE095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E84CF-438C-4461-B192-02B91A7A5D10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Renesansni graditelji gradili stupove, grede, lukove, kupole,…</a:t>
          </a:r>
          <a:endParaRPr lang="en-US" sz="2300" kern="1200" dirty="0"/>
        </a:p>
      </dsp:txBody>
      <dsp:txXfrm>
        <a:off x="7326222" y="865197"/>
        <a:ext cx="2740203" cy="1701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DE355-4354-4AC6-A2DF-1D063C8F6481}">
      <dsp:nvSpPr>
        <dsp:cNvPr id="0" name=""/>
        <dsp:cNvSpPr/>
      </dsp:nvSpPr>
      <dsp:spPr>
        <a:xfrm>
          <a:off x="0" y="23243"/>
          <a:ext cx="70373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U srednjem vijeku malen broj ljudi bio pismen i obrazovan</a:t>
          </a:r>
          <a:endParaRPr lang="en-US" sz="2400" kern="1200" dirty="0"/>
        </a:p>
      </dsp:txBody>
      <dsp:txXfrm>
        <a:off x="59399" y="82642"/>
        <a:ext cx="6918589" cy="1098002"/>
      </dsp:txXfrm>
    </dsp:sp>
    <dsp:sp modelId="{F58CACDA-6B41-4A9A-B35B-5109E630F399}">
      <dsp:nvSpPr>
        <dsp:cNvPr id="0" name=""/>
        <dsp:cNvSpPr/>
      </dsp:nvSpPr>
      <dsp:spPr>
        <a:xfrm>
          <a:off x="0" y="1427243"/>
          <a:ext cx="7037387" cy="121680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Obrazovani uglavnom svećenici i rijetki pripadnici plemstva</a:t>
          </a:r>
          <a:endParaRPr lang="en-US" sz="2400" kern="1200" dirty="0"/>
        </a:p>
      </dsp:txBody>
      <dsp:txXfrm>
        <a:off x="59399" y="1486642"/>
        <a:ext cx="6918589" cy="1098002"/>
      </dsp:txXfrm>
    </dsp:sp>
    <dsp:sp modelId="{F2404E15-3A85-4C9B-9AE0-B1F30A6BD68D}">
      <dsp:nvSpPr>
        <dsp:cNvPr id="0" name=""/>
        <dsp:cNvSpPr/>
      </dsp:nvSpPr>
      <dsp:spPr>
        <a:xfrm>
          <a:off x="0" y="2831243"/>
          <a:ext cx="7037387" cy="121680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Većina stanovništva bila pod utjecajem Crkve koja je propisivala pravila za život</a:t>
          </a:r>
          <a:endParaRPr lang="en-US" sz="2400" kern="1200" dirty="0"/>
        </a:p>
      </dsp:txBody>
      <dsp:txXfrm>
        <a:off x="59399" y="2890642"/>
        <a:ext cx="6918589" cy="1098002"/>
      </dsp:txXfrm>
    </dsp:sp>
    <dsp:sp modelId="{8905D7D3-8D08-41A8-A9FF-B2D9DC173EA4}">
      <dsp:nvSpPr>
        <dsp:cNvPr id="0" name=""/>
        <dsp:cNvSpPr/>
      </dsp:nvSpPr>
      <dsp:spPr>
        <a:xfrm>
          <a:off x="0" y="4235243"/>
          <a:ext cx="7037387" cy="1216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Hereza ili krivovjerje – svako mišljenje i djelovanje protivno pravilima Crkve</a:t>
          </a:r>
          <a:endParaRPr lang="en-US" sz="2400" kern="1200" dirty="0"/>
        </a:p>
      </dsp:txBody>
      <dsp:txXfrm>
        <a:off x="59399" y="4294642"/>
        <a:ext cx="6918589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FD3F3-A3FD-4DAB-94D7-D55BFCD54911}">
      <dsp:nvSpPr>
        <dsp:cNvPr id="0" name=""/>
        <dsp:cNvSpPr/>
      </dsp:nvSpPr>
      <dsp:spPr>
        <a:xfrm>
          <a:off x="0" y="23243"/>
          <a:ext cx="70373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Bogaćenja građanstva u pomorsko-trgovačkim središtima Italije</a:t>
          </a:r>
        </a:p>
      </dsp:txBody>
      <dsp:txXfrm>
        <a:off x="59399" y="82642"/>
        <a:ext cx="6918589" cy="1098002"/>
      </dsp:txXfrm>
    </dsp:sp>
    <dsp:sp modelId="{258F886D-57FC-4A55-985C-4B99BA7F18A5}">
      <dsp:nvSpPr>
        <dsp:cNvPr id="0" name=""/>
        <dsp:cNvSpPr/>
      </dsp:nvSpPr>
      <dsp:spPr>
        <a:xfrm>
          <a:off x="0" y="1427243"/>
          <a:ext cx="7037387" cy="121680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Pribavljanje novčane i političke moći dovodi do početka školovanja građanske djece</a:t>
          </a:r>
        </a:p>
      </dsp:txBody>
      <dsp:txXfrm>
        <a:off x="59399" y="1486642"/>
        <a:ext cx="6918589" cy="1098002"/>
      </dsp:txXfrm>
    </dsp:sp>
    <dsp:sp modelId="{8AED27D1-ADB3-4D37-973A-3E0E5829220A}">
      <dsp:nvSpPr>
        <dsp:cNvPr id="0" name=""/>
        <dsp:cNvSpPr/>
      </dsp:nvSpPr>
      <dsp:spPr>
        <a:xfrm>
          <a:off x="0" y="2831243"/>
          <a:ext cx="7037387" cy="121680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Počinju se mijenjati spoznaje o zemaljskom životu i ljudskom tijelu kao nečemu nevažnome</a:t>
          </a:r>
        </a:p>
      </dsp:txBody>
      <dsp:txXfrm>
        <a:off x="59399" y="2890642"/>
        <a:ext cx="6918589" cy="1098002"/>
      </dsp:txXfrm>
    </dsp:sp>
    <dsp:sp modelId="{B88E24FD-0338-4D91-87C9-1B3DA8928D25}">
      <dsp:nvSpPr>
        <dsp:cNvPr id="0" name=""/>
        <dsp:cNvSpPr/>
      </dsp:nvSpPr>
      <dsp:spPr>
        <a:xfrm>
          <a:off x="0" y="4235243"/>
          <a:ext cx="7037387" cy="1216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Novi znanstvenici, umjetnici i književnici vraćaju važnost čovjeka i ovozemaljskog života</a:t>
          </a:r>
        </a:p>
      </dsp:txBody>
      <dsp:txXfrm>
        <a:off x="59399" y="4294642"/>
        <a:ext cx="6918589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C7D05-BDDD-4842-A331-25356A10FD65}">
      <dsp:nvSpPr>
        <dsp:cNvPr id="0" name=""/>
        <dsp:cNvSpPr/>
      </dsp:nvSpPr>
      <dsp:spPr>
        <a:xfrm>
          <a:off x="0" y="15507"/>
          <a:ext cx="5961345" cy="13175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Ponovno dolaze do izražaja zabranjivana antička umjetnost, znanost i književnost</a:t>
          </a:r>
          <a:endParaRPr lang="en-US" sz="2400" kern="1200" dirty="0"/>
        </a:p>
      </dsp:txBody>
      <dsp:txXfrm>
        <a:off x="64318" y="79825"/>
        <a:ext cx="5832709" cy="1188930"/>
      </dsp:txXfrm>
    </dsp:sp>
    <dsp:sp modelId="{AE14DCF7-B1A4-46B2-A8DF-1668F4BFD8DA}">
      <dsp:nvSpPr>
        <dsp:cNvPr id="0" name=""/>
        <dsp:cNvSpPr/>
      </dsp:nvSpPr>
      <dsp:spPr>
        <a:xfrm>
          <a:off x="0" y="1370513"/>
          <a:ext cx="5961345" cy="1317566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Humanizam – razdoblje koje u središte svega stavlja čovjeka</a:t>
          </a:r>
          <a:endParaRPr lang="en-US" sz="2400" kern="1200" dirty="0"/>
        </a:p>
      </dsp:txBody>
      <dsp:txXfrm>
        <a:off x="64318" y="1434831"/>
        <a:ext cx="5832709" cy="1188930"/>
      </dsp:txXfrm>
    </dsp:sp>
    <dsp:sp modelId="{16D34423-BE6E-44CC-A38A-0A0434BE7B15}">
      <dsp:nvSpPr>
        <dsp:cNvPr id="0" name=""/>
        <dsp:cNvSpPr/>
      </dsp:nvSpPr>
      <dsp:spPr>
        <a:xfrm>
          <a:off x="0" y="2725520"/>
          <a:ext cx="5961345" cy="1317566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Nastao u bogatijim gradovima Italije u XIV. st.</a:t>
          </a:r>
          <a:endParaRPr lang="en-US" sz="2400" kern="1200" dirty="0"/>
        </a:p>
      </dsp:txBody>
      <dsp:txXfrm>
        <a:off x="64318" y="2789838"/>
        <a:ext cx="5832709" cy="1188930"/>
      </dsp:txXfrm>
    </dsp:sp>
    <dsp:sp modelId="{69AB3C1F-1E41-48FC-8B1F-BB15D7ABC728}">
      <dsp:nvSpPr>
        <dsp:cNvPr id="0" name=""/>
        <dsp:cNvSpPr/>
      </dsp:nvSpPr>
      <dsp:spPr>
        <a:xfrm>
          <a:off x="0" y="4080526"/>
          <a:ext cx="5961345" cy="1317566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Cilj humanista bio je stvoriti radosna, uravnotežena, društvena, ugodna i obrazovana čovjeka</a:t>
          </a:r>
          <a:endParaRPr lang="en-US" sz="2400" kern="1200" dirty="0"/>
        </a:p>
      </dsp:txBody>
      <dsp:txXfrm>
        <a:off x="64318" y="4144844"/>
        <a:ext cx="5832709" cy="1188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FF517-4766-4A54-9163-3CEC5AC02C95}">
      <dsp:nvSpPr>
        <dsp:cNvPr id="0" name=""/>
        <dsp:cNvSpPr/>
      </dsp:nvSpPr>
      <dsp:spPr>
        <a:xfrm>
          <a:off x="0" y="1010"/>
          <a:ext cx="6589260" cy="12998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U iznova otkrivenim djelima antike pronašli mnogo sadržaja koji su im proširili vidike</a:t>
          </a:r>
          <a:endParaRPr lang="en-US" sz="2400" kern="1200" dirty="0"/>
        </a:p>
      </dsp:txBody>
      <dsp:txXfrm>
        <a:off x="63453" y="64463"/>
        <a:ext cx="6462354" cy="1172945"/>
      </dsp:txXfrm>
    </dsp:sp>
    <dsp:sp modelId="{B53FE21E-12D4-4F75-8DC4-29C60BBE13F9}">
      <dsp:nvSpPr>
        <dsp:cNvPr id="0" name=""/>
        <dsp:cNvSpPr/>
      </dsp:nvSpPr>
      <dsp:spPr>
        <a:xfrm>
          <a:off x="0" y="1315050"/>
          <a:ext cx="6589260" cy="1299851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Oduševljeno su prihvaćali antičke mitove, proučavali stare dokumente i životopise antičkih autora</a:t>
          </a:r>
          <a:endParaRPr lang="en-US" sz="2400" kern="1200" dirty="0"/>
        </a:p>
      </dsp:txBody>
      <dsp:txXfrm>
        <a:off x="63453" y="1378503"/>
        <a:ext cx="6462354" cy="1172945"/>
      </dsp:txXfrm>
    </dsp:sp>
    <dsp:sp modelId="{EC089647-1C20-4457-A98D-D12265F94864}">
      <dsp:nvSpPr>
        <dsp:cNvPr id="0" name=""/>
        <dsp:cNvSpPr/>
      </dsp:nvSpPr>
      <dsp:spPr>
        <a:xfrm>
          <a:off x="0" y="2629091"/>
          <a:ext cx="6589260" cy="1299851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Širenju ideja i obrazovanju pomogle trgovačke veze talijanskih gradova i izum tiskarskog stroja</a:t>
          </a:r>
          <a:endParaRPr lang="en-US" sz="2400" kern="1200" dirty="0"/>
        </a:p>
      </dsp:txBody>
      <dsp:txXfrm>
        <a:off x="63453" y="2692544"/>
        <a:ext cx="6462354" cy="1172945"/>
      </dsp:txXfrm>
    </dsp:sp>
    <dsp:sp modelId="{626BD343-04FD-487F-836F-627C48BD3371}">
      <dsp:nvSpPr>
        <dsp:cNvPr id="0" name=""/>
        <dsp:cNvSpPr/>
      </dsp:nvSpPr>
      <dsp:spPr>
        <a:xfrm>
          <a:off x="0" y="3943131"/>
          <a:ext cx="6589260" cy="1299851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Tiskarski stroj izumio Johannes Gutenberg</a:t>
          </a:r>
          <a:endParaRPr lang="en-US" sz="2400" kern="1200" dirty="0"/>
        </a:p>
      </dsp:txBody>
      <dsp:txXfrm>
        <a:off x="63453" y="4006584"/>
        <a:ext cx="6462354" cy="11729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7A1BF-1CAA-4159-A978-4E78D71D0718}">
      <dsp:nvSpPr>
        <dsp:cNvPr id="0" name=""/>
        <dsp:cNvSpPr/>
      </dsp:nvSpPr>
      <dsp:spPr>
        <a:xfrm>
          <a:off x="0" y="45469"/>
          <a:ext cx="6594475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Renesansa – novi stil u umjetnosti na kraju XV. st.</a:t>
          </a:r>
          <a:endParaRPr lang="en-US" sz="2400" kern="1200" dirty="0"/>
        </a:p>
      </dsp:txBody>
      <dsp:txXfrm>
        <a:off x="59399" y="104868"/>
        <a:ext cx="6475677" cy="1098002"/>
      </dsp:txXfrm>
    </dsp:sp>
    <dsp:sp modelId="{47E101CB-C900-493C-AF73-667D3A1D5045}">
      <dsp:nvSpPr>
        <dsp:cNvPr id="0" name=""/>
        <dsp:cNvSpPr/>
      </dsp:nvSpPr>
      <dsp:spPr>
        <a:xfrm>
          <a:off x="0" y="1449469"/>
          <a:ext cx="6594475" cy="121680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Nastaje u Italiji i širi se Europom</a:t>
          </a:r>
          <a:endParaRPr lang="en-US" sz="2400" kern="1200" dirty="0"/>
        </a:p>
      </dsp:txBody>
      <dsp:txXfrm>
        <a:off x="59399" y="1508868"/>
        <a:ext cx="6475677" cy="1098002"/>
      </dsp:txXfrm>
    </dsp:sp>
    <dsp:sp modelId="{9372F1E1-CB76-49BB-BE73-EE3289B1ED12}">
      <dsp:nvSpPr>
        <dsp:cNvPr id="0" name=""/>
        <dsp:cNvSpPr/>
      </dsp:nvSpPr>
      <dsp:spPr>
        <a:xfrm>
          <a:off x="0" y="2853469"/>
          <a:ext cx="6594475" cy="121680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Obilježava je promjena u razmišljanju, vraća se antički uzor</a:t>
          </a:r>
          <a:endParaRPr lang="en-US" sz="2400" kern="1200" dirty="0"/>
        </a:p>
      </dsp:txBody>
      <dsp:txXfrm>
        <a:off x="59399" y="2912868"/>
        <a:ext cx="6475677" cy="1098002"/>
      </dsp:txXfrm>
    </dsp:sp>
    <dsp:sp modelId="{A733759A-F055-4B3F-A81E-68F024CFC7D0}">
      <dsp:nvSpPr>
        <dsp:cNvPr id="0" name=""/>
        <dsp:cNvSpPr/>
      </dsp:nvSpPr>
      <dsp:spPr>
        <a:xfrm>
          <a:off x="0" y="4257469"/>
          <a:ext cx="6594475" cy="12168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Djela s kršćanskim motivima mnogo različitija od srednjovjekovnih</a:t>
          </a:r>
          <a:endParaRPr lang="en-US" sz="2400" kern="1200" dirty="0"/>
        </a:p>
      </dsp:txBody>
      <dsp:txXfrm>
        <a:off x="59399" y="4316868"/>
        <a:ext cx="6475677" cy="1098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BCDA4-F802-4AD0-9D81-0F3C539BFDC8}">
      <dsp:nvSpPr>
        <dsp:cNvPr id="0" name=""/>
        <dsp:cNvSpPr/>
      </dsp:nvSpPr>
      <dsp:spPr>
        <a:xfrm>
          <a:off x="0" y="21716"/>
          <a:ext cx="6589260" cy="1233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Mijenja se izgled gradova, grade se raskošne građevine u novom stilu</a:t>
          </a:r>
          <a:endParaRPr lang="en-US" sz="3100" kern="1200" dirty="0"/>
        </a:p>
      </dsp:txBody>
      <dsp:txXfrm>
        <a:off x="60199" y="81915"/>
        <a:ext cx="6468862" cy="1112781"/>
      </dsp:txXfrm>
    </dsp:sp>
    <dsp:sp modelId="{72B0DA7F-E69F-483E-933C-B52AB3FDC2A0}">
      <dsp:nvSpPr>
        <dsp:cNvPr id="0" name=""/>
        <dsp:cNvSpPr/>
      </dsp:nvSpPr>
      <dsp:spPr>
        <a:xfrm>
          <a:off x="0" y="1344176"/>
          <a:ext cx="6589260" cy="1233179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Trgovi se ukrašavaju vodoskocima i skulpturama</a:t>
          </a:r>
          <a:endParaRPr lang="en-US" sz="3100" kern="1200" dirty="0"/>
        </a:p>
      </dsp:txBody>
      <dsp:txXfrm>
        <a:off x="60199" y="1404375"/>
        <a:ext cx="6468862" cy="1112781"/>
      </dsp:txXfrm>
    </dsp:sp>
    <dsp:sp modelId="{621C6F08-7BD9-4574-B9A9-29A72820E300}">
      <dsp:nvSpPr>
        <dsp:cNvPr id="0" name=""/>
        <dsp:cNvSpPr/>
      </dsp:nvSpPr>
      <dsp:spPr>
        <a:xfrm>
          <a:off x="0" y="2666636"/>
          <a:ext cx="6589260" cy="1233179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Središta renesanse bogati gradovi sjeverne i središnje Italije</a:t>
          </a:r>
          <a:endParaRPr lang="en-US" sz="3100" kern="1200" dirty="0"/>
        </a:p>
      </dsp:txBody>
      <dsp:txXfrm>
        <a:off x="60199" y="2726835"/>
        <a:ext cx="6468862" cy="1112781"/>
      </dsp:txXfrm>
    </dsp:sp>
    <dsp:sp modelId="{06757173-756A-4A40-ADBA-06F6F8E8A38E}">
      <dsp:nvSpPr>
        <dsp:cNvPr id="0" name=""/>
        <dsp:cNvSpPr/>
      </dsp:nvSpPr>
      <dsp:spPr>
        <a:xfrm>
          <a:off x="0" y="3989096"/>
          <a:ext cx="6589260" cy="123317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Renesansno središte Italije bila je Firenca</a:t>
          </a:r>
          <a:endParaRPr lang="en-US" sz="3100" kern="1200" dirty="0"/>
        </a:p>
      </dsp:txBody>
      <dsp:txXfrm>
        <a:off x="60199" y="4049295"/>
        <a:ext cx="6468862" cy="11127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DA9F7-5C7D-4BBE-A6BC-464B81D08DCF}">
      <dsp:nvSpPr>
        <dsp:cNvPr id="0" name=""/>
        <dsp:cNvSpPr/>
      </dsp:nvSpPr>
      <dsp:spPr>
        <a:xfrm>
          <a:off x="628" y="755444"/>
          <a:ext cx="2905495" cy="2159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C1919-5CDB-4C0E-B32A-3ED9D59AEC9D}">
      <dsp:nvSpPr>
        <dsp:cNvPr id="0" name=""/>
        <dsp:cNvSpPr/>
      </dsp:nvSpPr>
      <dsp:spPr>
        <a:xfrm>
          <a:off x="289682" y="1030045"/>
          <a:ext cx="2905495" cy="2159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Bogati građani i gospodari gradova naručivali djela poznatih umjetnika kako bi istaknuli svoju moć</a:t>
          </a:r>
          <a:endParaRPr lang="en-US" sz="2400" kern="1200" dirty="0"/>
        </a:p>
      </dsp:txBody>
      <dsp:txXfrm>
        <a:off x="352927" y="1093290"/>
        <a:ext cx="2779005" cy="2032864"/>
      </dsp:txXfrm>
    </dsp:sp>
    <dsp:sp modelId="{0AC3E191-3329-449B-A7EC-CED80EB3F919}">
      <dsp:nvSpPr>
        <dsp:cNvPr id="0" name=""/>
        <dsp:cNvSpPr/>
      </dsp:nvSpPr>
      <dsp:spPr>
        <a:xfrm>
          <a:off x="3484231" y="755444"/>
          <a:ext cx="2805000" cy="2172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FF143-BDFB-4331-B066-B7E160BDD1B8}">
      <dsp:nvSpPr>
        <dsp:cNvPr id="0" name=""/>
        <dsp:cNvSpPr/>
      </dsp:nvSpPr>
      <dsp:spPr>
        <a:xfrm>
          <a:off x="3773285" y="1030045"/>
          <a:ext cx="2805000" cy="2172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Raskošan život u Rimu, pape žele vratiti sjaj središta nekadašnjega velikog Carstva</a:t>
          </a:r>
          <a:endParaRPr lang="en-US" sz="2400" kern="1200" dirty="0"/>
        </a:p>
      </dsp:txBody>
      <dsp:txXfrm>
        <a:off x="3836917" y="1093677"/>
        <a:ext cx="2677736" cy="2045289"/>
      </dsp:txXfrm>
    </dsp:sp>
    <dsp:sp modelId="{F0789FDC-FBF0-4A34-A176-CFF1964652F6}">
      <dsp:nvSpPr>
        <dsp:cNvPr id="0" name=""/>
        <dsp:cNvSpPr/>
      </dsp:nvSpPr>
      <dsp:spPr>
        <a:xfrm>
          <a:off x="6867339" y="755444"/>
          <a:ext cx="2962337" cy="2135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E1BCF-97EB-4478-A7D1-DA34939D2739}">
      <dsp:nvSpPr>
        <dsp:cNvPr id="0" name=""/>
        <dsp:cNvSpPr/>
      </dsp:nvSpPr>
      <dsp:spPr>
        <a:xfrm>
          <a:off x="7156393" y="1030045"/>
          <a:ext cx="2962337" cy="2135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Za pape radili najpoznatiji renesansni umjetnici Michelangelo Buonarroti i Leonardo da Vinci</a:t>
          </a:r>
          <a:endParaRPr lang="en-US" sz="2400" kern="1200" dirty="0"/>
        </a:p>
      </dsp:txBody>
      <dsp:txXfrm>
        <a:off x="7218940" y="1092592"/>
        <a:ext cx="2837243" cy="20104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91276-775F-4AA6-AFA3-06EF2529F779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6EA29-B10C-4F63-98FA-7FF520F4F7F9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Značajni su još renesansni umjetnici:</a:t>
          </a:r>
          <a:endParaRPr lang="en-US" sz="3000" kern="1200" dirty="0"/>
        </a:p>
      </dsp:txBody>
      <dsp:txXfrm>
        <a:off x="369163" y="865197"/>
        <a:ext cx="2740203" cy="1701388"/>
      </dsp:txXfrm>
    </dsp:sp>
    <dsp:sp modelId="{E1718105-C449-4C4E-A7D7-33BEACA5D524}">
      <dsp:nvSpPr>
        <dsp:cNvPr id="0" name=""/>
        <dsp:cNvSpPr/>
      </dsp:nvSpPr>
      <dsp:spPr>
        <a:xfrm>
          <a:off x="347852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E8B30-685C-422E-8408-0FF5017DC046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 err="1"/>
            <a:t>Rafaelo</a:t>
          </a:r>
          <a:r>
            <a:rPr lang="hr-HR" sz="3000" kern="1200" dirty="0"/>
            <a:t> Santi, slikar i graditelj</a:t>
          </a:r>
          <a:endParaRPr lang="en-US" sz="3000" kern="1200" dirty="0"/>
        </a:p>
      </dsp:txBody>
      <dsp:txXfrm>
        <a:off x="3847692" y="865197"/>
        <a:ext cx="2740203" cy="1701388"/>
      </dsp:txXfrm>
    </dsp:sp>
    <dsp:sp modelId="{3BD25169-0D24-4E1B-BEB0-74C15CCC9717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1ECF6-E5C8-48D8-A53F-41FD0D1E66EF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Kipar </a:t>
          </a:r>
          <a:r>
            <a:rPr lang="hr-HR" sz="3000" kern="1200" dirty="0" err="1"/>
            <a:t>Donatello</a:t>
          </a:r>
          <a:r>
            <a:rPr lang="hr-HR" sz="3000" kern="1200" dirty="0"/>
            <a:t> </a:t>
          </a:r>
          <a:r>
            <a:rPr lang="hr-HR" sz="3000" kern="1200" dirty="0" err="1"/>
            <a:t>Bardi</a:t>
          </a:r>
          <a:r>
            <a:rPr lang="hr-HR" sz="3000" kern="1200" dirty="0"/>
            <a:t> i slikar Sandro </a:t>
          </a:r>
          <a:r>
            <a:rPr lang="hr-HR" sz="3000" kern="1200" dirty="0" err="1"/>
            <a:t>Boticceli</a:t>
          </a:r>
          <a:endParaRPr lang="en-US" sz="3000" kern="1200" dirty="0"/>
        </a:p>
      </dsp:txBody>
      <dsp:txXfrm>
        <a:off x="7326222" y="865197"/>
        <a:ext cx="2740203" cy="1701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254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Gioconda</a:t>
            </a:r>
            <a:r>
              <a:rPr lang="hr-HR" dirty="0"/>
              <a:t> (Mona Lisa)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927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Michelangelo </a:t>
            </a:r>
            <a:r>
              <a:rPr lang="hr-HR" dirty="0" err="1"/>
              <a:t>Buonarotti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483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Svod Sikstinske kapele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763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Michelangelov</a:t>
            </a:r>
            <a:r>
              <a:rPr lang="hr-HR" dirty="0"/>
              <a:t> kip David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250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661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Naslovna stranica spjeva Judita Marka Marulića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511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Kipovi sv. Ivana Evanđelista i sv. Tome Ivana Duknovića u Trogiru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429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Slika Jurja Julija Klovića: </a:t>
            </a:r>
            <a:r>
              <a:rPr lang="hr-HR" i="1" dirty="0"/>
              <a:t>Krist predaje ključeve sv. Petru</a:t>
            </a:r>
            <a:r>
              <a:rPr lang="hr-HR" dirty="0"/>
              <a:t>, muzej Louvre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285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Kasnogotički prikaz Posljednje večere sa samog početka XVI. st., Bavarska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663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Obitelj Medici iz Firence, jedna od najbogatijih obitelji u Italiji, bila je veliki pokrovitelj umjetnosti. Na slici je </a:t>
            </a:r>
            <a:r>
              <a:rPr lang="hr-HR" dirty="0" err="1"/>
              <a:t>Cosimo</a:t>
            </a:r>
            <a:r>
              <a:rPr lang="hr-HR" dirty="0"/>
              <a:t> Medici.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27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Johannes Gutenberg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531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Ilustracija </a:t>
            </a:r>
            <a:r>
              <a:rPr lang="hr-HR" dirty="0" err="1"/>
              <a:t>Gutenbergova</a:t>
            </a:r>
            <a:r>
              <a:rPr lang="hr-HR" dirty="0"/>
              <a:t> tiskarskog stroja.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204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Prva biblija tiskana </a:t>
            </a:r>
            <a:r>
              <a:rPr lang="hr-HR" dirty="0" err="1"/>
              <a:t>Gutenbergovim</a:t>
            </a:r>
            <a:r>
              <a:rPr lang="hr-HR" dirty="0"/>
              <a:t> tiskarskim strojem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976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Prva slika Madone s Isusom djelo je Rafaela </a:t>
            </a:r>
            <a:r>
              <a:rPr lang="hr-HR" dirty="0" err="1"/>
              <a:t>Santija</a:t>
            </a:r>
            <a:r>
              <a:rPr lang="hr-HR" dirty="0"/>
              <a:t> s početka XVI. st., a druga Majka Božja s Djetetom djelo je </a:t>
            </a:r>
            <a:r>
              <a:rPr lang="hr-HR" dirty="0" err="1"/>
              <a:t>Cimabue</a:t>
            </a:r>
            <a:r>
              <a:rPr lang="hr-HR" dirty="0"/>
              <a:t> iz XIII. st.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298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Leonardo da Vinci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144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Slika Leonarda da Vincija: Posljednja večera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776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8422704" cy="1102519"/>
          </a:xfrm>
        </p:spPr>
        <p:txBody>
          <a:bodyPr>
            <a:normAutofit/>
          </a:bodyPr>
          <a:lstStyle/>
          <a:p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Humanizam i renesansa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Umjetnost od renesanse do baroka</a:t>
            </a: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Humanizam u Europi i Hrvatskoj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2E03953-7914-4332-9426-D52E86B47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672" y="2827419"/>
            <a:ext cx="5126896" cy="3227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Proces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tiskanja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omogućio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veću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proizvodnju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knjiga</a:t>
            </a:r>
            <a:endParaRPr lang="en-US" sz="24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Knjige </a:t>
            </a:r>
            <a:r>
              <a:rPr lang="en-US" sz="2400" dirty="0" err="1">
                <a:solidFill>
                  <a:srgbClr val="000000"/>
                </a:solidFill>
              </a:rPr>
              <a:t>postale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jeftinije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dostupnije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većem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broju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ljudi</a:t>
            </a:r>
            <a:endParaRPr lang="en-US" sz="24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Prva </a:t>
            </a:r>
            <a:r>
              <a:rPr lang="en-US" sz="2400" dirty="0" err="1">
                <a:solidFill>
                  <a:srgbClr val="000000"/>
                </a:solidFill>
              </a:rPr>
              <a:t>tiskana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knjiga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bila</a:t>
            </a:r>
            <a:r>
              <a:rPr lang="en-US" sz="2400" dirty="0">
                <a:solidFill>
                  <a:srgbClr val="000000"/>
                </a:solidFill>
              </a:rPr>
              <a:t> je </a:t>
            </a:r>
            <a:r>
              <a:rPr lang="en-US" sz="2400" dirty="0" err="1">
                <a:solidFill>
                  <a:srgbClr val="000000"/>
                </a:solidFill>
              </a:rPr>
              <a:t>Biblija</a:t>
            </a:r>
            <a:r>
              <a:rPr lang="en-US" sz="2400" dirty="0">
                <a:solidFill>
                  <a:srgbClr val="000000"/>
                </a:solidFill>
              </a:rPr>
              <a:t> 1455. </a:t>
            </a:r>
            <a:r>
              <a:rPr lang="en-US" sz="2400" dirty="0" err="1">
                <a:solidFill>
                  <a:srgbClr val="000000"/>
                </a:solidFill>
              </a:rPr>
              <a:t>godine</a:t>
            </a:r>
            <a:endParaRPr lang="en-US" sz="24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Širenje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novih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ideja</a:t>
            </a:r>
            <a:r>
              <a:rPr lang="en-US" sz="2400" dirty="0">
                <a:solidFill>
                  <a:srgbClr val="000000"/>
                </a:solidFill>
              </a:rPr>
              <a:t> u </a:t>
            </a:r>
            <a:r>
              <a:rPr lang="en-US" sz="2400" dirty="0" err="1">
                <a:solidFill>
                  <a:srgbClr val="000000"/>
                </a:solidFill>
              </a:rPr>
              <a:t>dalmatinskim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gradovima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8" name="Rezervirano mjesto sadržaja 7" descr="Slika na kojoj se prikazuje stol&#10;&#10;Opis je automatski generiran">
            <a:extLst>
              <a:ext uri="{FF2B5EF4-FFF2-40B4-BE49-F238E27FC236}">
                <a16:creationId xmlns:a16="http://schemas.microsoft.com/office/drawing/2014/main" id="{5BCAAB75-6E73-4CA9-A635-FD73372446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4" b="10646"/>
          <a:stretch/>
        </p:blipFill>
        <p:spPr>
          <a:xfrm>
            <a:off x="6738705" y="2837712"/>
            <a:ext cx="4336039" cy="3217333"/>
          </a:xfrm>
          <a:prstGeom prst="rect">
            <a:avLst/>
          </a:prstGeom>
        </p:spPr>
      </p:pic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id="{8580C9E6-8797-4437-928D-415D6A4CA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79014" y="20005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E95EBBC-4B85-49A5-A901-495A163EF9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865" y="5857046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82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BE71B7-604F-4EE5-A1D6-8BF54379E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69286C48-991E-4090-987B-591B2F2D0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3EFE3706-E3FA-4FDF-8CE3-8D95E5909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B5C2926D-3C77-4852-BE49-48B96BAA9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5" r="12372"/>
          <a:stretch/>
        </p:blipFill>
        <p:spPr>
          <a:xfrm>
            <a:off x="6803647" y="653615"/>
            <a:ext cx="4730214" cy="55400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F9EFB72-B60F-422D-971E-C24825AEE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6AC91B1-DA8F-4B7C-8F19-EAD0230FD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574F99F-B751-4D87-BA11-3C46B2328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689BC8-34CD-4994-A63C-303D060D3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FB58919-6D82-4792-A54B-25087F08E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6C7E2AA-81C6-4D67-A16D-5D4951FE7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5C699FD-2DD5-457C-A3C3-C5644B193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C2D6726-764D-4E53-A647-ED320297A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644" y="841664"/>
            <a:ext cx="5203990" cy="27827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 dirty="0">
                <a:solidFill>
                  <a:schemeClr val="bg1"/>
                </a:solidFill>
              </a:rPr>
              <a:t>Humanizam u </a:t>
            </a:r>
            <a:r>
              <a:rPr lang="en-US" sz="4800" dirty="0" err="1">
                <a:solidFill>
                  <a:schemeClr val="bg1"/>
                </a:solidFill>
              </a:rPr>
              <a:t>Europi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i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Hrvatskoj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6412E9B4-628C-4EB1-B647-EE2C166D3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5457BA10-E2D0-4139-9519-3CE568189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53" y="584116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96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B61B37A-C499-4CE5-BA75-9DFE2204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529526"/>
            <a:ext cx="3722141" cy="5520579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Renesansa</a:t>
            </a:r>
            <a:r>
              <a:rPr lang="en-US" sz="4400" dirty="0">
                <a:solidFill>
                  <a:srgbClr val="FFFFFF"/>
                </a:solidFill>
              </a:rPr>
              <a:t> u </a:t>
            </a:r>
            <a:r>
              <a:rPr lang="en-US" sz="4400" dirty="0" err="1">
                <a:solidFill>
                  <a:srgbClr val="FFFFFF"/>
                </a:solidFill>
              </a:rPr>
              <a:t>Europi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i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Hrvatskoj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id="{63AD6867-6AB1-479A-A33B-20E5A6B7B1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396880"/>
              </p:ext>
            </p:extLst>
          </p:nvPr>
        </p:nvGraphicFramePr>
        <p:xfrm>
          <a:off x="4933950" y="584200"/>
          <a:ext cx="6594475" cy="551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8A0DBD8C-F896-4C39-9727-215353B7B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-83078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2FFF9F3-34E6-41CD-99AF-E9E8087A22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257" y="605010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14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95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732" y="491260"/>
            <a:ext cx="706333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chemeClr val="bg1"/>
                </a:solidFill>
              </a:rPr>
              <a:t>Renesansa u </a:t>
            </a:r>
            <a:r>
              <a:rPr lang="en-US" sz="4400" dirty="0" err="1">
                <a:solidFill>
                  <a:schemeClr val="bg1"/>
                </a:solidFill>
              </a:rPr>
              <a:t>Europi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i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Hrvatskoj</a:t>
            </a:r>
            <a:endParaRPr lang="en-US" sz="4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Rezervirano mjesto sadržaja 5" descr="Slika na kojoj se prikazuje osoba, sjedenje, stol, držanje&#10;&#10;Opis je automatski generiran">
            <a:extLst>
              <a:ext uri="{FF2B5EF4-FFF2-40B4-BE49-F238E27FC236}">
                <a16:creationId xmlns:a16="http://schemas.microsoft.com/office/drawing/2014/main" id="{04414B2C-ED69-4E79-BC55-BA3BD22439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4078"/>
          <a:stretch/>
        </p:blipFill>
        <p:spPr>
          <a:xfrm>
            <a:off x="327546" y="2454903"/>
            <a:ext cx="3442801" cy="4080254"/>
          </a:xfrm>
          <a:prstGeom prst="rect">
            <a:avLst/>
          </a:prstGeom>
        </p:spPr>
      </p:pic>
      <p:pic>
        <p:nvPicPr>
          <p:cNvPr id="8" name="Rezervirano mjesto sadržaja 7" descr="Slika na kojoj se prikazuje tekst, fotografija, žena, staro&#10;&#10;Opis je automatski generiran">
            <a:extLst>
              <a:ext uri="{FF2B5EF4-FFF2-40B4-BE49-F238E27FC236}">
                <a16:creationId xmlns:a16="http://schemas.microsoft.com/office/drawing/2014/main" id="{A1CBEC78-3869-4352-B7A2-88C2FD76E5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6519"/>
          <a:stretch/>
        </p:blipFill>
        <p:spPr>
          <a:xfrm>
            <a:off x="3942260" y="2454901"/>
            <a:ext cx="3442803" cy="408025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D9AE3E2-04A6-457D-AE14-EBEA9D4073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7973" y="763523"/>
            <a:ext cx="3511296" cy="53309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hr-HR" sz="2400" dirty="0">
                <a:solidFill>
                  <a:srgbClr val="FFFFFF"/>
                </a:solidFill>
              </a:rPr>
              <a:t>Promotrite slike u udžbeniku na stranici 180. i odgovorite na pitanje.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0C9033FF-AA10-4DCE-93D6-74B494AEE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94950" y="-83078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BDB82A98-E033-439D-B147-DF86C8BD14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114" y="600284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81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1420EC-62F8-4E07-B15E-FCEB4AD5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718825" cy="5204085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rgbClr val="FFFFFF"/>
                </a:solidFill>
              </a:rPr>
              <a:t>Renesansa</a:t>
            </a:r>
            <a:r>
              <a:rPr lang="en-US" sz="4400" dirty="0">
                <a:solidFill>
                  <a:srgbClr val="FFFFFF"/>
                </a:solidFill>
              </a:rPr>
              <a:t> u </a:t>
            </a:r>
            <a:r>
              <a:rPr lang="en-US" sz="4400" dirty="0" err="1">
                <a:solidFill>
                  <a:srgbClr val="FFFFFF"/>
                </a:solidFill>
              </a:rPr>
              <a:t>Europi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i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Hrvatskoj</a:t>
            </a:r>
            <a:endParaRPr lang="hr-HR" dirty="0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0335FE19-65E8-4CEE-A577-F7352B9A5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599978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FA37D970-A209-4E76-944A-F8BA3B62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915EF53-C56F-4E52-AB59-A2751DF8CE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587964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06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C118C46-7170-417A-B729-8544AE2F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Renesansa</a:t>
            </a:r>
            <a:r>
              <a:rPr lang="en-US" sz="4000" dirty="0">
                <a:solidFill>
                  <a:srgbClr val="FFFFFF"/>
                </a:solidFill>
              </a:rPr>
              <a:t> u </a:t>
            </a:r>
            <a:r>
              <a:rPr lang="en-US" sz="4000" dirty="0" err="1">
                <a:solidFill>
                  <a:srgbClr val="FFFFFF"/>
                </a:solidFill>
              </a:rPr>
              <a:t>Europi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i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Hrvatskoj</a:t>
            </a:r>
            <a:endParaRPr lang="hr-HR" sz="4000" dirty="0">
              <a:solidFill>
                <a:srgbClr val="FFFFFF"/>
              </a:solidFill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id="{E9702BFE-E137-48BB-884C-62987D8AAE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896496"/>
              </p:ext>
            </p:extLst>
          </p:nvPr>
        </p:nvGraphicFramePr>
        <p:xfrm>
          <a:off x="1036320" y="2899956"/>
          <a:ext cx="10119360" cy="3958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920713D2-C253-41B6-9A45-BDA41AF98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66659" y="0"/>
            <a:ext cx="1797050" cy="433553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C068E59-9357-4893-9394-EF85797EBA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600331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24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161C381-C130-4B98-9837-8B69B7A5D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dirty="0"/>
              <a:t>Renesansa</a:t>
            </a:r>
            <a:r>
              <a:rPr lang="en-US" dirty="0"/>
              <a:t> u </a:t>
            </a:r>
            <a:r>
              <a:rPr lang="en-US" dirty="0" err="1"/>
              <a:t>Europi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Hrvatskoj</a:t>
            </a:r>
            <a:endParaRPr lang="en-US" dirty="0"/>
          </a:p>
        </p:txBody>
      </p:sp>
      <p:pic>
        <p:nvPicPr>
          <p:cNvPr id="5" name="Rezervirano mjesto sadržaj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94FEA9DA-86E7-4A84-9A9E-D1F0F7743C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424"/>
          <a:stretch/>
        </p:blipFill>
        <p:spPr>
          <a:xfrm>
            <a:off x="480060" y="894524"/>
            <a:ext cx="3425957" cy="5068471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9C9017D-CB3B-4AE1-B9D6-518B017F5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Leonardo da Vinci</a:t>
            </a:r>
          </a:p>
          <a:p>
            <a:r>
              <a:rPr lang="hr-HR" sz="2400" dirty="0"/>
              <a:t>poznati slikar, inženjer, arhitekt, znanstvenik i kipar</a:t>
            </a:r>
          </a:p>
          <a:p>
            <a:r>
              <a:rPr lang="hr-HR" sz="2400" dirty="0"/>
              <a:t>dobro poznavao ljudsku anatomiju i time se koristio kao vještinom kojom je prikazivao ljude</a:t>
            </a:r>
          </a:p>
          <a:p>
            <a:r>
              <a:rPr lang="hr-HR" sz="2400" dirty="0"/>
              <a:t>u likovnoj umjetnosti rabi treću dimenziju – dubinu</a:t>
            </a:r>
          </a:p>
          <a:p>
            <a:r>
              <a:rPr lang="hr-HR" sz="2400" dirty="0"/>
              <a:t>najpoznatija djela su </a:t>
            </a:r>
            <a:r>
              <a:rPr lang="hr-HR" sz="2400" i="1" dirty="0" err="1"/>
              <a:t>Gioconda</a:t>
            </a:r>
            <a:r>
              <a:rPr lang="hr-HR" sz="2400" i="1" dirty="0"/>
              <a:t> (Mona Lisa) </a:t>
            </a:r>
            <a:r>
              <a:rPr lang="hr-HR" sz="2400" dirty="0"/>
              <a:t>i </a:t>
            </a:r>
            <a:r>
              <a:rPr lang="hr-HR" sz="2400" i="1" dirty="0"/>
              <a:t>Posljednja večera</a:t>
            </a:r>
            <a:endParaRPr lang="en-US" sz="2400" i="1" dirty="0"/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id="{22F7FA04-FD36-4B2F-9D3D-C2C14DC13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AEE454B-E4F3-4DB6-A0C7-3CA886F930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57" y="5903071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86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3A0B72-90AE-4A84-B732-242C1E0C3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200" dirty="0">
                <a:solidFill>
                  <a:srgbClr val="FFFFFF"/>
                </a:solidFill>
              </a:rPr>
              <a:t>Renesansa</a:t>
            </a:r>
            <a:r>
              <a:rPr lang="en-US" sz="3200" dirty="0">
                <a:solidFill>
                  <a:srgbClr val="FFFFFF"/>
                </a:solidFill>
              </a:rPr>
              <a:t> u </a:t>
            </a:r>
            <a:r>
              <a:rPr lang="en-US" sz="3200" dirty="0" err="1">
                <a:solidFill>
                  <a:srgbClr val="FFFFFF"/>
                </a:solidFill>
              </a:rPr>
              <a:t>Europi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i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Hrvatskoj</a:t>
            </a:r>
            <a:endParaRPr lang="en-US" sz="3200" dirty="0"/>
          </a:p>
        </p:txBody>
      </p:sp>
      <p:pic>
        <p:nvPicPr>
          <p:cNvPr id="5" name="Rezervirano mjesto sadržaja 4" descr="Slika na kojoj se prikazuje zgrada, na zatvorenom, cigla, kamin&#10;&#10;Opis je automatski generiran">
            <a:extLst>
              <a:ext uri="{FF2B5EF4-FFF2-40B4-BE49-F238E27FC236}">
                <a16:creationId xmlns:a16="http://schemas.microsoft.com/office/drawing/2014/main" id="{5D7F19A8-388D-46F4-A326-E9BC4750E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7" r="1" b="7412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B9274460-666C-4E22-908F-6B8240BE9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50" y="-83078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8A969C4-32DE-424D-A0BE-CBA5F882D6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589692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06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88EB920-784C-4763-993A-E99BDDECE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182" y="932961"/>
            <a:ext cx="4887685" cy="1777419"/>
          </a:xfrm>
        </p:spPr>
        <p:txBody>
          <a:bodyPr anchor="b">
            <a:normAutofit/>
          </a:bodyPr>
          <a:lstStyle/>
          <a:p>
            <a:r>
              <a:rPr lang="hr-HR" sz="4000" dirty="0"/>
              <a:t>Renesansa</a:t>
            </a:r>
            <a:r>
              <a:rPr lang="en-US" sz="4000" dirty="0"/>
              <a:t> u </a:t>
            </a:r>
            <a:r>
              <a:rPr lang="en-US" sz="4000" dirty="0" err="1"/>
              <a:t>Europi</a:t>
            </a:r>
            <a:r>
              <a:rPr lang="en-US" sz="4000" dirty="0"/>
              <a:t> </a:t>
            </a:r>
            <a:r>
              <a:rPr lang="en-US" sz="4000" dirty="0" err="1"/>
              <a:t>i</a:t>
            </a:r>
            <a:r>
              <a:rPr lang="en-US" sz="4000" dirty="0"/>
              <a:t> </a:t>
            </a:r>
            <a:r>
              <a:rPr lang="en-US" sz="4000" dirty="0" err="1"/>
              <a:t>Hrvatskoj</a:t>
            </a:r>
            <a:endParaRPr lang="hr-HR" sz="4000" dirty="0"/>
          </a:p>
        </p:txBody>
      </p:sp>
      <p:pic>
        <p:nvPicPr>
          <p:cNvPr id="5" name="Rezervirano mjesto sadržaja 4" descr="Slika na kojoj se prikazuje osoba, žena, odjeća, sjedenje&#10;&#10;Opis je automatski generiran">
            <a:extLst>
              <a:ext uri="{FF2B5EF4-FFF2-40B4-BE49-F238E27FC236}">
                <a16:creationId xmlns:a16="http://schemas.microsoft.com/office/drawing/2014/main" id="{739A0E00-DCBC-45EB-AB9C-F594772706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45"/>
          <a:stretch/>
        </p:blipFill>
        <p:spPr>
          <a:xfrm>
            <a:off x="391903" y="573678"/>
            <a:ext cx="5103206" cy="571064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E520B3-D843-4B09-A5BC-FA22D88F6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182" y="2894529"/>
            <a:ext cx="4887685" cy="321017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sz="2000" i="1" dirty="0"/>
              <a:t>Mona Lisa</a:t>
            </a:r>
          </a:p>
          <a:p>
            <a:r>
              <a:rPr lang="hr-HR" sz="2000" dirty="0"/>
              <a:t>jedno od najpoznatijih djela Leonarda da Vincija</a:t>
            </a:r>
          </a:p>
          <a:p>
            <a:r>
              <a:rPr lang="hr-HR" sz="2000" dirty="0"/>
              <a:t>tehnika: ulje na drvetu</a:t>
            </a:r>
          </a:p>
          <a:p>
            <a:r>
              <a:rPr lang="hr-HR" sz="2000" dirty="0"/>
              <a:t>djelo nastalo 1503. godine</a:t>
            </a:r>
          </a:p>
          <a:p>
            <a:r>
              <a:rPr lang="hr-HR" sz="2000" dirty="0"/>
              <a:t>nalazi se u muzeju Louvre</a:t>
            </a:r>
          </a:p>
          <a:p>
            <a:endParaRPr lang="hr-HR" sz="2000" dirty="0"/>
          </a:p>
          <a:p>
            <a:endParaRPr lang="en-US" sz="2000" dirty="0"/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F1782A7B-B15F-47AC-A949-5CF33D309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3A4BEC77-A4F1-4A8A-AE23-1D8CA99117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81" y="5959754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92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A44C15A-EF50-41F9-B848-C7069F41E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00" y="713232"/>
            <a:ext cx="5154168" cy="119786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Renesansa u </a:t>
            </a:r>
            <a:r>
              <a:rPr lang="en-US" sz="3700" err="1"/>
              <a:t>Europi</a:t>
            </a:r>
            <a:r>
              <a:rPr lang="en-US" sz="3700"/>
              <a:t> </a:t>
            </a:r>
            <a:r>
              <a:rPr lang="en-US" sz="3700" err="1"/>
              <a:t>i</a:t>
            </a:r>
            <a:r>
              <a:rPr lang="en-US" sz="3700"/>
              <a:t> </a:t>
            </a:r>
            <a:r>
              <a:rPr lang="en-US" sz="3700" err="1"/>
              <a:t>Hrvatskoj</a:t>
            </a:r>
            <a:endParaRPr lang="en-US" sz="3700"/>
          </a:p>
        </p:txBody>
      </p:sp>
      <p:pic>
        <p:nvPicPr>
          <p:cNvPr id="5" name="Rezervirano mjesto sadržaja 4" descr="Slika na kojoj se prikazuje muškarac, osoba, nošenje, staro&#10;&#10;Opis je automatski generiran">
            <a:extLst>
              <a:ext uri="{FF2B5EF4-FFF2-40B4-BE49-F238E27FC236}">
                <a16:creationId xmlns:a16="http://schemas.microsoft.com/office/drawing/2014/main" id="{41BA753E-6CA2-40F7-8A2A-3CB952FF9B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"/>
          <a:stretch/>
        </p:blipFill>
        <p:spPr>
          <a:xfrm>
            <a:off x="20" y="10"/>
            <a:ext cx="5495089" cy="685799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F5FE34-0A41-407A-8D94-10FCF68F1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055940" y="826324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035B52E-9503-4C31-8F55-467582FBE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9979" y="2048256"/>
            <a:ext cx="5976658" cy="4123944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hr-HR" sz="2400" dirty="0"/>
              <a:t>Michelangelo </a:t>
            </a:r>
            <a:r>
              <a:rPr lang="hr-HR" sz="2400" dirty="0" err="1"/>
              <a:t>Buonarotti</a:t>
            </a:r>
            <a:endParaRPr lang="hr-HR" sz="2400" dirty="0"/>
          </a:p>
          <a:p>
            <a:r>
              <a:rPr lang="hr-HR" sz="2400" dirty="0"/>
              <a:t>poznati kipar, slikar, arhitekt i pjesnik</a:t>
            </a:r>
          </a:p>
          <a:p>
            <a:r>
              <a:rPr lang="hr-HR" sz="2400" dirty="0"/>
              <a:t>u likovnoj umjetnosti rabi treću dimenziju - dubinu</a:t>
            </a:r>
          </a:p>
          <a:p>
            <a:r>
              <a:rPr lang="hr-HR" sz="2400" dirty="0"/>
              <a:t>od većih slikarskih djela je najpoznatije oslikavanje svoda Sikstinske kapele – slika stvaranja čovjeka</a:t>
            </a:r>
          </a:p>
          <a:p>
            <a:r>
              <a:rPr lang="hr-HR" sz="2400" dirty="0"/>
              <a:t>najpoznatija kiparska djela su </a:t>
            </a:r>
            <a:r>
              <a:rPr lang="hr-HR" sz="2400" i="1" dirty="0"/>
              <a:t>Pietà</a:t>
            </a:r>
            <a:r>
              <a:rPr lang="hr-HR" sz="2400" dirty="0"/>
              <a:t>,</a:t>
            </a:r>
            <a:r>
              <a:rPr lang="hr-HR" sz="2400" i="1" dirty="0"/>
              <a:t> David, Mojsije</a:t>
            </a:r>
            <a:r>
              <a:rPr lang="hr-HR" sz="2400" dirty="0"/>
              <a:t>,</a:t>
            </a:r>
            <a:r>
              <a:rPr lang="hr-HR" sz="2400" i="1" dirty="0"/>
              <a:t> Bogorodica na stubištu</a:t>
            </a:r>
            <a:r>
              <a:rPr lang="hr-HR" sz="2400" dirty="0"/>
              <a:t>,</a:t>
            </a:r>
            <a:r>
              <a:rPr lang="hr-HR" sz="2400" i="1" dirty="0"/>
              <a:t> Gospa iz </a:t>
            </a:r>
            <a:r>
              <a:rPr lang="hr-HR" sz="2400" i="1" dirty="0" err="1"/>
              <a:t>Brugesa</a:t>
            </a:r>
            <a:r>
              <a:rPr lang="hr-HR" sz="2400" i="1" dirty="0"/>
              <a:t> </a:t>
            </a:r>
            <a:r>
              <a:rPr lang="hr-HR" sz="2400" dirty="0"/>
              <a:t>i</a:t>
            </a:r>
            <a:r>
              <a:rPr lang="hr-HR" sz="2400" i="1" dirty="0"/>
              <a:t> Pietà </a:t>
            </a:r>
            <a:r>
              <a:rPr lang="hr-HR" sz="2400" i="1" dirty="0" err="1"/>
              <a:t>Rondanini</a:t>
            </a:r>
            <a:endParaRPr lang="hr-HR" sz="2400" i="1" dirty="0"/>
          </a:p>
          <a:p>
            <a:r>
              <a:rPr lang="hr-HR" sz="2400" dirty="0"/>
              <a:t>u graditeljskom pogledu zamislio je kupolu bazilike sv. Petra u Rimu</a:t>
            </a:r>
          </a:p>
          <a:p>
            <a:endParaRPr lang="hr-HR" sz="2400" dirty="0"/>
          </a:p>
          <a:p>
            <a:endParaRPr lang="hr-HR" sz="2400" dirty="0"/>
          </a:p>
          <a:p>
            <a:endParaRPr lang="en-US" sz="2200" dirty="0"/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id="{E47CEA41-EAF0-4DBB-8C1C-6D07FC319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1902" y="-5218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C19ED5E-CFFC-469A-AF6B-03712D6AC7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462" y="6024191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46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BF256D4-2581-4DDF-8653-525F741A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1" y="624568"/>
            <a:ext cx="3744416" cy="541292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Promjene u umjetnosti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5D4EAA8F-C698-4308-A430-F3587A084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240034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id="{312BDAE7-EBDB-4310-9C47-B41BBB40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83C6408-429D-492A-BB48-F280012D6D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96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na zatvorenom, zgrada, izlog&#10;&#10;Opis je automatski generiran">
            <a:extLst>
              <a:ext uri="{FF2B5EF4-FFF2-40B4-BE49-F238E27FC236}">
                <a16:creationId xmlns:a16="http://schemas.microsoft.com/office/drawing/2014/main" id="{1DAF5A21-9E94-4EC6-A273-5F5BD455B9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0" b="1056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6099041-A18D-4AA3-BAE6-3C7D1CFE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Renesansa u Europi i Hrvatskoj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id="{472A14EC-3AFD-42ED-AFC8-39F8D5A80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83892" y="-9404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2C9611B-7568-4D1C-AD9B-E5DFF48FD1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69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89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BC4C9A1-CD6C-46AF-9100-5F3A44E5A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209" y="1056640"/>
            <a:ext cx="5799947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8000"/>
              <a:t>Renesansa u Europi i Hrvatskoj</a:t>
            </a:r>
          </a:p>
        </p:txBody>
      </p:sp>
      <p:pic>
        <p:nvPicPr>
          <p:cNvPr id="6" name="Rezervirano mjesto sadržaja 4" descr="Slika na kojoj se prikazuje zgrada, skulptura, na zatvorenom, osoba&#10;&#10;Opis je automatski generiran">
            <a:extLst>
              <a:ext uri="{FF2B5EF4-FFF2-40B4-BE49-F238E27FC236}">
                <a16:creationId xmlns:a16="http://schemas.microsoft.com/office/drawing/2014/main" id="{C043AFBB-0890-47D3-8E6A-E65FEC56DC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"/>
          <a:stretch/>
        </p:blipFill>
        <p:spPr>
          <a:xfrm>
            <a:off x="479376" y="-1"/>
            <a:ext cx="3555205" cy="6858001"/>
          </a:xfrm>
          <a:prstGeom prst="rect">
            <a:avLst/>
          </a:prstGeom>
        </p:spPr>
      </p:pic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id="{4BE89D8C-2984-4C1B-9000-D976C54F5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51631" y="0"/>
            <a:ext cx="1797050" cy="469900"/>
          </a:xfrm>
          <a:prstGeom prst="rect">
            <a:avLst/>
          </a:prstGeom>
          <a:noFill/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C2049E2-D8F3-42C4-8937-BCEF71AC32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687" y="5963306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94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zgrada&#10;&#10;Opis je automatski generiran">
            <a:extLst>
              <a:ext uri="{FF2B5EF4-FFF2-40B4-BE49-F238E27FC236}">
                <a16:creationId xmlns:a16="http://schemas.microsoft.com/office/drawing/2014/main" id="{932ED11A-3135-4896-8515-594389C409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2043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2318E52-4F9D-494C-AD05-83AB51667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 dirty="0">
                <a:solidFill>
                  <a:schemeClr val="bg1"/>
                </a:solidFill>
              </a:rPr>
              <a:t>Renesansa u </a:t>
            </a:r>
            <a:r>
              <a:rPr lang="en-US" sz="6000" dirty="0" err="1">
                <a:solidFill>
                  <a:schemeClr val="bg1"/>
                </a:solidFill>
              </a:rPr>
              <a:t>Europi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i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Hrvatskoj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5BAD1C6-582A-4197-96C0-1EAA274A8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7328" y="4605661"/>
            <a:ext cx="6274592" cy="206164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 err="1">
                <a:solidFill>
                  <a:schemeClr val="bg1"/>
                </a:solidFill>
              </a:rPr>
              <a:t>Promotrite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crtež</a:t>
            </a:r>
            <a:r>
              <a:rPr lang="en-US" sz="2400" dirty="0">
                <a:solidFill>
                  <a:schemeClr val="bg1"/>
                </a:solidFill>
              </a:rPr>
              <a:t> u </a:t>
            </a:r>
            <a:r>
              <a:rPr lang="en-US" sz="2400" dirty="0" err="1">
                <a:solidFill>
                  <a:schemeClr val="bg1"/>
                </a:solidFill>
              </a:rPr>
              <a:t>udžbeniku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stranici</a:t>
            </a:r>
            <a:r>
              <a:rPr lang="en-US" sz="2400" dirty="0">
                <a:solidFill>
                  <a:schemeClr val="bg1"/>
                </a:solidFill>
              </a:rPr>
              <a:t> 182.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odgovorite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pitanja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766BE519-8E52-41C1-B0E4-FDCD3A82A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098A0D4-437E-44D9-A2CB-6BFEE2D24A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94" y="589688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80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24C47E2-516E-4E35-A62D-30E66458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Renesansa</a:t>
            </a:r>
            <a:r>
              <a:rPr lang="en-US" sz="4000" dirty="0">
                <a:solidFill>
                  <a:srgbClr val="FFFFFF"/>
                </a:solidFill>
              </a:rPr>
              <a:t> u </a:t>
            </a:r>
            <a:r>
              <a:rPr lang="en-US" sz="4000" dirty="0" err="1">
                <a:solidFill>
                  <a:srgbClr val="FFFFFF"/>
                </a:solidFill>
              </a:rPr>
              <a:t>Europi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i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Hrvatskoj</a:t>
            </a:r>
            <a:endParaRPr lang="hr-HR" sz="4000" dirty="0">
              <a:solidFill>
                <a:srgbClr val="FFFFFF"/>
              </a:solidFill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id="{25E61F19-ED13-4285-BADD-FCBE1F7B19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069928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30177521-B3F1-4487-B733-D2F2466FA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98168" y="-9963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EC2095C-A82E-404E-B188-4B094C62B6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582231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37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B20BF8CA-E908-445D-A263-15F02E5F1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Renesansa</a:t>
            </a:r>
            <a:r>
              <a:rPr lang="en-US" sz="4000">
                <a:solidFill>
                  <a:srgbClr val="FFFFFF"/>
                </a:solidFill>
              </a:rPr>
              <a:t> u Europi i Hrvatskoj</a:t>
            </a:r>
            <a:endParaRPr lang="hr-HR" sz="400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67110535-524F-4BD9-8CA4-821A661315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755086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F0891A3B-4A02-4B5D-B4DE-85B826271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73084" y="-1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E301D50-A040-4546-81B1-02D162A52E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264" y="583882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70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209A74E-CA15-4BDE-BE6E-D59DBB5B0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Renesansa</a:t>
            </a:r>
            <a:r>
              <a:rPr lang="en-US" sz="4000" dirty="0">
                <a:solidFill>
                  <a:srgbClr val="FFFFFF"/>
                </a:solidFill>
              </a:rPr>
              <a:t> u </a:t>
            </a:r>
            <a:r>
              <a:rPr lang="en-US" sz="4000" dirty="0" err="1">
                <a:solidFill>
                  <a:srgbClr val="FFFFFF"/>
                </a:solidFill>
              </a:rPr>
              <a:t>Europi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i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Hrvatskoj</a:t>
            </a:r>
            <a:endParaRPr lang="hr-HR" sz="4000" dirty="0">
              <a:solidFill>
                <a:srgbClr val="FFFFFF"/>
              </a:solidFill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id="{13C1CAB8-E1C9-4E30-8D08-34963822FE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522704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F2CCC62F-8559-48BB-B872-132AF502D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94646" y="-5656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DDD0567-1AC1-4857-BD00-8EA94C5158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577046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40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01EA727-3A11-42B6-9408-97561C8E8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5564" y="412772"/>
            <a:ext cx="4019107" cy="1361347"/>
          </a:xfrm>
        </p:spPr>
        <p:txBody>
          <a:bodyPr anchor="b">
            <a:normAutofit/>
          </a:bodyPr>
          <a:lstStyle/>
          <a:p>
            <a:r>
              <a:rPr lang="hr-HR" sz="4000" dirty="0">
                <a:solidFill>
                  <a:schemeClr val="bg1">
                    <a:alpha val="60000"/>
                  </a:schemeClr>
                </a:solidFill>
              </a:rPr>
              <a:t>Renesansa</a:t>
            </a:r>
            <a:r>
              <a:rPr lang="en-US" sz="4000" dirty="0">
                <a:solidFill>
                  <a:schemeClr val="bg1">
                    <a:alpha val="60000"/>
                  </a:schemeClr>
                </a:solidFill>
              </a:rPr>
              <a:t> u </a:t>
            </a:r>
            <a:r>
              <a:rPr lang="en-US" sz="4000" dirty="0" err="1">
                <a:solidFill>
                  <a:schemeClr val="bg1">
                    <a:alpha val="60000"/>
                  </a:schemeClr>
                </a:solidFill>
              </a:rPr>
              <a:t>Europi</a:t>
            </a:r>
            <a:r>
              <a:rPr lang="en-US" sz="4000" dirty="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1">
                    <a:alpha val="60000"/>
                  </a:schemeClr>
                </a:solidFill>
              </a:rPr>
              <a:t>i</a:t>
            </a:r>
            <a:r>
              <a:rPr lang="en-US" sz="4000" dirty="0">
                <a:solidFill>
                  <a:schemeClr val="bg1">
                    <a:alpha val="6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1">
                    <a:alpha val="60000"/>
                  </a:schemeClr>
                </a:solidFill>
              </a:rPr>
              <a:t>Hrvatskoj</a:t>
            </a:r>
            <a:endParaRPr lang="hr-HR" sz="4000" dirty="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7" name="Slika 6" descr="Slika na kojoj se prikazuje zgrada, odjeća, stajanje, vrata&#10;&#10;Opis je automatski generiran">
            <a:extLst>
              <a:ext uri="{FF2B5EF4-FFF2-40B4-BE49-F238E27FC236}">
                <a16:creationId xmlns:a16="http://schemas.microsoft.com/office/drawing/2014/main" id="{0638067D-44AC-4290-9CA6-34959E6456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 r="14852"/>
          <a:stretch/>
        </p:blipFill>
        <p:spPr>
          <a:xfrm>
            <a:off x="220733" y="646960"/>
            <a:ext cx="2931299" cy="5486400"/>
          </a:xfrm>
          <a:prstGeom prst="rect">
            <a:avLst/>
          </a:prstGeom>
        </p:spPr>
      </p:pic>
      <p:sp>
        <p:nvSpPr>
          <p:cNvPr id="47" name="Content Placeholder 10">
            <a:extLst>
              <a:ext uri="{FF2B5EF4-FFF2-40B4-BE49-F238E27FC236}">
                <a16:creationId xmlns:a16="http://schemas.microsoft.com/office/drawing/2014/main" id="{B44CF8D8-4F3E-4FA9-A0C0-44D40E15F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080" y="1843992"/>
            <a:ext cx="5301226" cy="4087727"/>
          </a:xfrm>
        </p:spPr>
        <p:txBody>
          <a:bodyPr anchor="t">
            <a:no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Najpoznatiji talijanski književnici razdoblja humanizma i renesanse bili su Dante Alighieri, Francesco Petrarce i Giovanni Boccaccio</a:t>
            </a:r>
          </a:p>
          <a:p>
            <a:r>
              <a:rPr lang="hr-HR" sz="2400" dirty="0">
                <a:solidFill>
                  <a:schemeClr val="bg1"/>
                </a:solidFill>
              </a:rPr>
              <a:t>Slavljenje duhovne ljubavi i putenosti</a:t>
            </a:r>
          </a:p>
          <a:p>
            <a:r>
              <a:rPr lang="hr-HR" sz="2400" dirty="0">
                <a:solidFill>
                  <a:schemeClr val="bg1"/>
                </a:solidFill>
              </a:rPr>
              <a:t>Spjev </a:t>
            </a:r>
            <a:r>
              <a:rPr lang="hr-HR" sz="2400" i="1" dirty="0">
                <a:solidFill>
                  <a:schemeClr val="bg1"/>
                </a:solidFill>
              </a:rPr>
              <a:t>Božanska komedija </a:t>
            </a:r>
            <a:r>
              <a:rPr lang="hr-HR" sz="2400" dirty="0">
                <a:solidFill>
                  <a:schemeClr val="bg1"/>
                </a:solidFill>
              </a:rPr>
              <a:t>najpoznatije djelo Dantea</a:t>
            </a:r>
          </a:p>
          <a:p>
            <a:r>
              <a:rPr lang="hr-HR" sz="2400" dirty="0">
                <a:solidFill>
                  <a:schemeClr val="bg1"/>
                </a:solidFill>
              </a:rPr>
              <a:t>Petrarca poznat po svojim sonetima</a:t>
            </a:r>
          </a:p>
          <a:p>
            <a:r>
              <a:rPr lang="hr-HR" sz="2400" i="1" dirty="0" err="1">
                <a:solidFill>
                  <a:schemeClr val="bg1"/>
                </a:solidFill>
              </a:rPr>
              <a:t>Decameron</a:t>
            </a:r>
            <a:r>
              <a:rPr lang="hr-HR" sz="2400" dirty="0">
                <a:solidFill>
                  <a:schemeClr val="bg1"/>
                </a:solidFill>
              </a:rPr>
              <a:t>, najpoznatije </a:t>
            </a:r>
            <a:r>
              <a:rPr lang="hr-HR" sz="2400" dirty="0" err="1">
                <a:solidFill>
                  <a:schemeClr val="bg1"/>
                </a:solidFill>
              </a:rPr>
              <a:t>Boccacciovo</a:t>
            </a:r>
            <a:r>
              <a:rPr lang="hr-HR" sz="2400" dirty="0">
                <a:solidFill>
                  <a:schemeClr val="bg1"/>
                </a:solidFill>
              </a:rPr>
              <a:t> djelo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Rezervirano mjesto sadržaja 4" descr="Slika na kojoj se prikazuje zgrada, muškarac, stajanje, staro&#10;&#10;Opis je automatski generiran">
            <a:extLst>
              <a:ext uri="{FF2B5EF4-FFF2-40B4-BE49-F238E27FC236}">
                <a16:creationId xmlns:a16="http://schemas.microsoft.com/office/drawing/2014/main" id="{994E33E0-369F-40E5-ACB9-3601851125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2"/>
          <a:stretch/>
        </p:blipFill>
        <p:spPr>
          <a:xfrm>
            <a:off x="8893649" y="685795"/>
            <a:ext cx="2905400" cy="5486399"/>
          </a:xfrm>
          <a:prstGeom prst="rect">
            <a:avLst/>
          </a:prstGeom>
        </p:spPr>
      </p:pic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1110A297-DFAA-40FE-BB1A-2D35A0D05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B2DD238-AF61-4C27-B13F-24661C80E3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69" y="593171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08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F95515-4D35-4747-ABA0-31612888B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100" dirty="0"/>
              <a:t>Renesansa</a:t>
            </a:r>
            <a:r>
              <a:rPr lang="en-US" sz="4100" dirty="0"/>
              <a:t> u </a:t>
            </a:r>
            <a:r>
              <a:rPr lang="en-US" sz="4100" dirty="0" err="1"/>
              <a:t>Europi</a:t>
            </a:r>
            <a:r>
              <a:rPr lang="en-US" sz="4100" dirty="0"/>
              <a:t> </a:t>
            </a:r>
            <a:r>
              <a:rPr lang="en-US" sz="4100" dirty="0" err="1"/>
              <a:t>i</a:t>
            </a:r>
            <a:r>
              <a:rPr lang="en-US" sz="4100" dirty="0"/>
              <a:t> </a:t>
            </a:r>
            <a:r>
              <a:rPr lang="en-US" sz="4100" dirty="0" err="1"/>
              <a:t>Hrvatskoj</a:t>
            </a:r>
            <a:endParaRPr lang="hr-HR" sz="41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70B2EA-1E02-4A47-9865-8F71AE243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307" y="2438400"/>
            <a:ext cx="7317911" cy="3785419"/>
          </a:xfrm>
        </p:spPr>
        <p:txBody>
          <a:bodyPr>
            <a:normAutofit lnSpcReduction="10000"/>
          </a:bodyPr>
          <a:lstStyle/>
          <a:p>
            <a:r>
              <a:rPr lang="hr-HR" sz="2000" dirty="0"/>
              <a:t>Na širenje humanizma i renesanse utjecali talijanski trgovci, hodočasnici i studenti u Padovi ili </a:t>
            </a:r>
            <a:r>
              <a:rPr lang="hr-HR" sz="2000" dirty="0" err="1"/>
              <a:t>Bolonji</a:t>
            </a:r>
            <a:endParaRPr lang="hr-HR" sz="2000" dirty="0"/>
          </a:p>
          <a:p>
            <a:r>
              <a:rPr lang="hr-HR" sz="2000" b="1" dirty="0"/>
              <a:t>Marko Marulić</a:t>
            </a:r>
            <a:r>
              <a:rPr lang="hr-HR" sz="2000" dirty="0"/>
              <a:t>, otac hrvatske književnosti</a:t>
            </a:r>
          </a:p>
          <a:p>
            <a:r>
              <a:rPr lang="hr-HR" sz="2000" dirty="0"/>
              <a:t>Djelo </a:t>
            </a:r>
            <a:r>
              <a:rPr lang="hr-HR" sz="2000" i="1" dirty="0"/>
              <a:t>Judita</a:t>
            </a:r>
            <a:r>
              <a:rPr lang="hr-HR" sz="2000" dirty="0"/>
              <a:t> nastalo 1501. godine na hrvatskom jeziku</a:t>
            </a:r>
          </a:p>
          <a:p>
            <a:r>
              <a:rPr lang="hr-HR" sz="2000" b="1" dirty="0"/>
              <a:t>Marin Držić </a:t>
            </a:r>
            <a:r>
              <a:rPr lang="hr-HR" sz="2000" dirty="0"/>
              <a:t>polovicom XVI. st. piše komedije – najpoznatija </a:t>
            </a:r>
            <a:r>
              <a:rPr lang="hr-HR" sz="2000" i="1" dirty="0"/>
              <a:t>Dundo Maroje</a:t>
            </a:r>
          </a:p>
          <a:p>
            <a:r>
              <a:rPr lang="hr-HR" sz="2000" dirty="0"/>
              <a:t>Diplomatska služba na dvorovima europskih vladara</a:t>
            </a:r>
          </a:p>
          <a:p>
            <a:r>
              <a:rPr lang="hr-HR" sz="2000" b="1" dirty="0"/>
              <a:t>Ivan vitez od </a:t>
            </a:r>
            <a:r>
              <a:rPr lang="hr-HR" sz="2000" b="1" dirty="0" err="1"/>
              <a:t>Sredne</a:t>
            </a:r>
            <a:r>
              <a:rPr lang="hr-HR" sz="2000" dirty="0"/>
              <a:t>, odgojitelj kralja Matije Korvina</a:t>
            </a:r>
          </a:p>
          <a:p>
            <a:r>
              <a:rPr lang="hr-HR" sz="2000" dirty="0"/>
              <a:t>Pisao radove iz astronomije i poticao razvoj znanosti u Hrvatskoj</a:t>
            </a:r>
          </a:p>
          <a:p>
            <a:r>
              <a:rPr lang="hr-HR" sz="2000" dirty="0"/>
              <a:t>Humanist </a:t>
            </a:r>
            <a:r>
              <a:rPr lang="hr-HR" sz="2000" b="1" dirty="0"/>
              <a:t>Ivan </a:t>
            </a:r>
            <a:r>
              <a:rPr lang="hr-HR" sz="2000" b="1" dirty="0" err="1"/>
              <a:t>Česmički</a:t>
            </a:r>
            <a:r>
              <a:rPr lang="hr-HR" sz="2000" dirty="0"/>
              <a:t>, pjesnik i pravnik na dvoru Matije Korvina</a:t>
            </a:r>
          </a:p>
          <a:p>
            <a:endParaRPr lang="en-US" sz="2000" dirty="0"/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7656301B-3BED-4469-A734-22F3AB3042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9A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44FDFC0A-3393-4CAA-BE45-40569E296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794ECC7-A2DB-4395-87A1-7ABD4E2906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07" y="604557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02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835C48-4AA3-4348-ABFA-23558F12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2293" y="638144"/>
            <a:ext cx="4953934" cy="1676603"/>
          </a:xfrm>
        </p:spPr>
        <p:txBody>
          <a:bodyPr>
            <a:normAutofit/>
          </a:bodyPr>
          <a:lstStyle/>
          <a:p>
            <a:r>
              <a:rPr lang="hr-HR" sz="4000" dirty="0"/>
              <a:t>Renesansa</a:t>
            </a:r>
            <a:r>
              <a:rPr lang="en-US" sz="4000" dirty="0"/>
              <a:t> u </a:t>
            </a:r>
            <a:r>
              <a:rPr lang="en-US" sz="4000" dirty="0" err="1"/>
              <a:t>Europi</a:t>
            </a:r>
            <a:r>
              <a:rPr lang="en-US" sz="4000" dirty="0"/>
              <a:t> </a:t>
            </a:r>
            <a:r>
              <a:rPr lang="en-US" sz="4000" dirty="0" err="1"/>
              <a:t>i</a:t>
            </a:r>
            <a:r>
              <a:rPr lang="en-US" sz="4000" dirty="0"/>
              <a:t> </a:t>
            </a:r>
            <a:r>
              <a:rPr lang="en-US" sz="4000" dirty="0" err="1"/>
              <a:t>Hrvatskoj</a:t>
            </a:r>
            <a:endParaRPr lang="hr-HR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7900AF-3ED0-4C02-A309-3984EBBD2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zgrada, staro, fotografija, stajanje&#10;&#10;Opis je automatski generiran">
            <a:extLst>
              <a:ext uri="{FF2B5EF4-FFF2-40B4-BE49-F238E27FC236}">
                <a16:creationId xmlns:a16="http://schemas.microsoft.com/office/drawing/2014/main" id="{05B73468-CEAD-430C-9E1F-AC8625066E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3" r="-1" b="2601"/>
          <a:stretch/>
        </p:blipFill>
        <p:spPr>
          <a:xfrm>
            <a:off x="656844" y="722376"/>
            <a:ext cx="4782312" cy="5413248"/>
          </a:xfrm>
          <a:prstGeom prst="rect">
            <a:avLst/>
          </a:prstGeom>
          <a:effectLst/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74FB75A-B805-4BC4-B887-8A0A9F3E0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696" y="2438401"/>
            <a:ext cx="5774522" cy="3779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/>
              <a:t>Ivan Duknović</a:t>
            </a:r>
          </a:p>
          <a:p>
            <a:r>
              <a:rPr lang="hr-HR" sz="2400" dirty="0"/>
              <a:t>hrvatski kipar na dvoru Matije Korvina</a:t>
            </a:r>
          </a:p>
          <a:p>
            <a:r>
              <a:rPr lang="hr-HR" sz="2400" dirty="0"/>
              <a:t>kleše u Rimu kardinalske i papinske grobnice</a:t>
            </a:r>
          </a:p>
          <a:p>
            <a:r>
              <a:rPr lang="hr-HR" sz="2400" dirty="0"/>
              <a:t>izrađuje kipove sv. Ivana Evanđelista i sv. Tome za kapelu blaženog Ivana Trogirskoga</a:t>
            </a:r>
          </a:p>
          <a:p>
            <a:r>
              <a:rPr lang="hr-HR" sz="2400" dirty="0"/>
              <a:t>u Veneciji počeo rad na oltaru sv. Marka </a:t>
            </a:r>
            <a:endParaRPr lang="en-US" sz="2400" dirty="0"/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D54F2514-B4FE-412E-B36E-59EE3ECB4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396AAB36-E5B4-45A4-9C03-F9046C266A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559" y="6016164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95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9B2A25-16DC-4F36-86D3-E127165DE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2293" y="638144"/>
            <a:ext cx="4953934" cy="1676603"/>
          </a:xfrm>
        </p:spPr>
        <p:txBody>
          <a:bodyPr>
            <a:normAutofit/>
          </a:bodyPr>
          <a:lstStyle/>
          <a:p>
            <a:r>
              <a:rPr lang="hr-HR" sz="4000" dirty="0"/>
              <a:t>Renesansa</a:t>
            </a:r>
            <a:r>
              <a:rPr lang="en-US" sz="4000" dirty="0"/>
              <a:t> u </a:t>
            </a:r>
            <a:r>
              <a:rPr lang="en-US" sz="4000" dirty="0" err="1"/>
              <a:t>Europi</a:t>
            </a:r>
            <a:r>
              <a:rPr lang="en-US" sz="4000" dirty="0"/>
              <a:t> </a:t>
            </a:r>
            <a:r>
              <a:rPr lang="en-US" sz="4000" dirty="0" err="1"/>
              <a:t>i</a:t>
            </a:r>
            <a:r>
              <a:rPr lang="en-US" sz="4000" dirty="0"/>
              <a:t> </a:t>
            </a:r>
            <a:r>
              <a:rPr lang="en-US" sz="4000" dirty="0" err="1"/>
              <a:t>Hrvatskoj</a:t>
            </a:r>
            <a:endParaRPr lang="hr-HR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7900AF-3ED0-4C02-A309-3984EBBD2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zgrada, grupa, sjedenje, staro&#10;&#10;Opis je automatski generiran">
            <a:extLst>
              <a:ext uri="{FF2B5EF4-FFF2-40B4-BE49-F238E27FC236}">
                <a16:creationId xmlns:a16="http://schemas.microsoft.com/office/drawing/2014/main" id="{C538E34D-0FE2-4E56-A450-69FA48E6FD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0" r="2" b="2"/>
          <a:stretch/>
        </p:blipFill>
        <p:spPr>
          <a:xfrm>
            <a:off x="656844" y="722376"/>
            <a:ext cx="4782312" cy="5413248"/>
          </a:xfrm>
          <a:prstGeom prst="rect">
            <a:avLst/>
          </a:prstGeom>
          <a:effectLst/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4C3C44-A229-4CAD-9D2D-5D9402C45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2294" y="2438401"/>
            <a:ext cx="5234345" cy="37795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2400" b="1" dirty="0"/>
              <a:t>Juraj Julije Klović</a:t>
            </a:r>
          </a:p>
          <a:p>
            <a:r>
              <a:rPr lang="hr-HR" sz="2400" dirty="0"/>
              <a:t>posljednji veliki predstavnik minijaturnog slikarstva</a:t>
            </a:r>
          </a:p>
          <a:p>
            <a:r>
              <a:rPr lang="hr-HR" sz="2400" dirty="0"/>
              <a:t>uzor likovna djela Rafaela i Michelangela</a:t>
            </a:r>
          </a:p>
          <a:p>
            <a:r>
              <a:rPr lang="hr-HR" sz="2400" dirty="0"/>
              <a:t>„Michelangelo minijature”</a:t>
            </a:r>
          </a:p>
          <a:p>
            <a:r>
              <a:rPr lang="hr-HR" sz="2400" dirty="0"/>
              <a:t>oslikao mnoge crkvene knjige inicijalima – malim slikama utopljenima u tekst</a:t>
            </a:r>
          </a:p>
          <a:p>
            <a:r>
              <a:rPr lang="hr-HR" sz="2400" i="1" dirty="0"/>
              <a:t>Krist predaje ključeve sv. Petru</a:t>
            </a:r>
            <a:r>
              <a:rPr lang="hr-HR" sz="2400" dirty="0"/>
              <a:t>, najpoznatija </a:t>
            </a:r>
            <a:r>
              <a:rPr lang="hr-HR" sz="2400" dirty="0" err="1"/>
              <a:t>Klovićeva</a:t>
            </a:r>
            <a:r>
              <a:rPr lang="hr-HR" sz="2400" dirty="0"/>
              <a:t> slika</a:t>
            </a:r>
          </a:p>
          <a:p>
            <a:endParaRPr lang="en-US" sz="2000" dirty="0"/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11BFDE14-9545-4EE7-9B14-5EA4CF3B7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3528755-19BA-46F2-991D-C8EBD01DE7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707" y="5998501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75986F-855A-4FAB-91B1-CCAE5AE7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/>
              <a:t>Promjene u umjetnosti</a:t>
            </a:r>
          </a:p>
        </p:txBody>
      </p:sp>
      <p:sp>
        <p:nvSpPr>
          <p:cNvPr id="37" name="Freeform: Shape 3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ka 4" descr="Slika na kojoj se prikazuje zgrada, velik, drveni, stol&#10;&#10;Opis je automatski generiran">
            <a:extLst>
              <a:ext uri="{FF2B5EF4-FFF2-40B4-BE49-F238E27FC236}">
                <a16:creationId xmlns:a16="http://schemas.microsoft.com/office/drawing/2014/main" id="{968A2567-0A4F-4E9C-A1A2-2E8B5A52F3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2" r="22650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1D722BEB-ECCE-4B8A-BF59-206E9DC3E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464" y="-976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5FE0CE00-42F5-46CA-ADF7-23DAE2986D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65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46E2A38-ACC8-44E6-85E2-A79CBAF15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4086003"/>
            <a:ext cx="11100816" cy="22586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30F5A9D-4E9E-421E-8A4A-211048459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272030"/>
            <a:ext cx="3515591" cy="1881559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bg1"/>
                </a:solidFill>
              </a:rPr>
              <a:t>Renesansa u Europi i Hrvatskoj</a:t>
            </a:r>
          </a:p>
        </p:txBody>
      </p:sp>
      <p:pic>
        <p:nvPicPr>
          <p:cNvPr id="7" name="Slika 6" descr="Slika na kojoj se prikazuje na otvorenom, zgrada, staro, kamen&#10;&#10;Opis je automatski generiran">
            <a:extLst>
              <a:ext uri="{FF2B5EF4-FFF2-40B4-BE49-F238E27FC236}">
                <a16:creationId xmlns:a16="http://schemas.microsoft.com/office/drawing/2014/main" id="{9BF7D66B-B1F8-46DD-8F9F-03F4CFC39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" r="6645" b="3"/>
          <a:stretch/>
        </p:blipFill>
        <p:spPr>
          <a:xfrm>
            <a:off x="704087" y="367808"/>
            <a:ext cx="3649704" cy="3464981"/>
          </a:xfrm>
          <a:prstGeom prst="rect">
            <a:avLst/>
          </a:prstGeom>
        </p:spPr>
      </p:pic>
      <p:pic>
        <p:nvPicPr>
          <p:cNvPr id="5" name="Rezervirano mjesto sadržaja 4" descr="Slika na kojoj se prikazuje zgrada, staro, sjedenje, stajanje&#10;&#10;Opis je automatski generiran">
            <a:extLst>
              <a:ext uri="{FF2B5EF4-FFF2-40B4-BE49-F238E27FC236}">
                <a16:creationId xmlns:a16="http://schemas.microsoft.com/office/drawing/2014/main" id="{3612714C-D521-4D42-A98E-0A461C334C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82" b="-2"/>
          <a:stretch/>
        </p:blipFill>
        <p:spPr>
          <a:xfrm>
            <a:off x="4639540" y="367808"/>
            <a:ext cx="6848371" cy="3464981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E3CDCD2-C09C-49DE-924E-8AF078065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541" y="4272030"/>
            <a:ext cx="6714260" cy="1881559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hr-HR" sz="2000" b="1" dirty="0">
                <a:solidFill>
                  <a:schemeClr val="bg1"/>
                </a:solidFill>
              </a:rPr>
              <a:t>Juraj Dalmatinac</a:t>
            </a:r>
            <a:r>
              <a:rPr lang="hr-HR" sz="2000" dirty="0">
                <a:solidFill>
                  <a:schemeClr val="bg1"/>
                </a:solidFill>
              </a:rPr>
              <a:t>, jedan od najvažnijih graditelja</a:t>
            </a:r>
          </a:p>
          <a:p>
            <a:r>
              <a:rPr lang="hr-HR" sz="2000" dirty="0">
                <a:solidFill>
                  <a:schemeClr val="bg1"/>
                </a:solidFill>
              </a:rPr>
              <a:t>stvarao je u gradovima na istočnoj obala Jadrana</a:t>
            </a:r>
          </a:p>
          <a:p>
            <a:r>
              <a:rPr lang="hr-HR" sz="2000" dirty="0">
                <a:solidFill>
                  <a:schemeClr val="bg1"/>
                </a:solidFill>
              </a:rPr>
              <a:t>radio na plemićkim palačama, utvrdama i crkvama</a:t>
            </a:r>
          </a:p>
          <a:p>
            <a:r>
              <a:rPr lang="hr-HR" sz="2000" dirty="0">
                <a:solidFill>
                  <a:schemeClr val="bg1"/>
                </a:solidFill>
              </a:rPr>
              <a:t>šibenska katedrala sv. Jakova njegovo najvažnije djelo, građena u gotičko-renesansnom stilu</a:t>
            </a:r>
          </a:p>
          <a:p>
            <a:r>
              <a:rPr lang="hr-HR" sz="2000" dirty="0">
                <a:solidFill>
                  <a:schemeClr val="bg1"/>
                </a:solidFill>
              </a:rPr>
              <a:t>Nikola Firentinac nastavio gradnju, katedrala građena više od sto godina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8C0265FC-F358-4D2C-9CFC-A396D662B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E7F3068-16E9-4183-8948-6F05A71C55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6032336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50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38D5E40-69BE-4271-B683-865220B5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60DD3B-E671-4785-BFD3-17D153862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684" y="1719618"/>
            <a:ext cx="6789908" cy="4811627"/>
          </a:xfrm>
        </p:spPr>
        <p:txBody>
          <a:bodyPr anchor="ctr">
            <a:normAutofit fontScale="92500" lnSpcReduction="10000"/>
          </a:bodyPr>
          <a:lstStyle/>
          <a:p>
            <a:pPr lvl="0"/>
            <a:endParaRPr lang="hr-HR" sz="2400" dirty="0"/>
          </a:p>
          <a:p>
            <a:pPr lvl="0"/>
            <a:r>
              <a:rPr lang="hr-HR" sz="2600" dirty="0">
                <a:solidFill>
                  <a:schemeClr val="bg1"/>
                </a:solidFill>
              </a:rPr>
              <a:t>Renesansa vraća antičke načine prikazivanja tijela </a:t>
            </a:r>
            <a:endParaRPr lang="en-US" sz="2600" dirty="0">
              <a:solidFill>
                <a:schemeClr val="bg1"/>
              </a:solidFill>
            </a:endParaRPr>
          </a:p>
          <a:p>
            <a:pPr lvl="0"/>
            <a:r>
              <a:rPr lang="hr-HR" sz="2600" dirty="0">
                <a:solidFill>
                  <a:schemeClr val="bg1"/>
                </a:solidFill>
              </a:rPr>
              <a:t>Barok će, kao kićeni stil, dati novi polet umjetnosti</a:t>
            </a:r>
          </a:p>
          <a:p>
            <a:pPr lvl="0"/>
            <a:r>
              <a:rPr lang="hr-HR" sz="2600" dirty="0">
                <a:solidFill>
                  <a:schemeClr val="bg1"/>
                </a:solidFill>
              </a:rPr>
              <a:t>U srednjem vijeku malen broj ljudi bio pismen i obrazovan</a:t>
            </a:r>
            <a:endParaRPr lang="en-US" sz="2600" dirty="0">
              <a:solidFill>
                <a:schemeClr val="bg1"/>
              </a:solidFill>
            </a:endParaRPr>
          </a:p>
          <a:p>
            <a:pPr lvl="0"/>
            <a:r>
              <a:rPr lang="hr-HR" sz="2600" dirty="0">
                <a:solidFill>
                  <a:schemeClr val="bg1"/>
                </a:solidFill>
              </a:rPr>
              <a:t>Obrazovani uglavnom svećenici </a:t>
            </a:r>
          </a:p>
          <a:p>
            <a:pPr lvl="0"/>
            <a:r>
              <a:rPr lang="hr-HR" sz="2600" dirty="0">
                <a:solidFill>
                  <a:schemeClr val="bg1"/>
                </a:solidFill>
              </a:rPr>
              <a:t>Hereza ili krivovjerje </a:t>
            </a:r>
          </a:p>
          <a:p>
            <a:pPr lvl="0"/>
            <a:r>
              <a:rPr lang="hr-HR" sz="2600" dirty="0">
                <a:solidFill>
                  <a:schemeClr val="bg1"/>
                </a:solidFill>
              </a:rPr>
              <a:t>Početak školovanja građanske djece</a:t>
            </a:r>
          </a:p>
          <a:p>
            <a:pPr lvl="0"/>
            <a:r>
              <a:rPr lang="hr-HR" sz="2600" dirty="0">
                <a:solidFill>
                  <a:schemeClr val="bg1"/>
                </a:solidFill>
              </a:rPr>
              <a:t>Počinju se mijenjati spoznaje o zemaljskom životu i ljudskom tijelu kao nečemu nevažnome</a:t>
            </a:r>
          </a:p>
          <a:p>
            <a:pPr lvl="0"/>
            <a:r>
              <a:rPr lang="hr-HR" sz="2600" dirty="0">
                <a:solidFill>
                  <a:schemeClr val="bg1"/>
                </a:solidFill>
              </a:rPr>
              <a:t>Novi znanstvenici, umjetnici i književnici vraćaju važnost čovjeka i ovozemaljskog života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A66A07AC-D7E0-403A-9EB2-AA6428DB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4A3C31E-49E7-4761-A8F5-D3362875E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20" y="593510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0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A48BC9F-90A6-4414-A205-B71E5047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DF3F01D-EDAA-448A-99FA-E394FA30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683" y="2298018"/>
            <a:ext cx="6922696" cy="4334629"/>
          </a:xfrm>
        </p:spPr>
        <p:txBody>
          <a:bodyPr anchor="ctr">
            <a:normAutofit fontScale="92500" lnSpcReduction="10000"/>
          </a:bodyPr>
          <a:lstStyle/>
          <a:p>
            <a:pPr lvl="0"/>
            <a:endParaRPr lang="hr-HR" sz="2400" dirty="0">
              <a:solidFill>
                <a:schemeClr val="bg1"/>
              </a:solidFill>
            </a:endParaRPr>
          </a:p>
          <a:p>
            <a:pPr lvl="0"/>
            <a:endParaRPr lang="hr-HR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Humanizam – razdoblje koje u središte svega stavlja čovjeka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Cilj humanista bio je stvoriti radosna, uravnotežena, društvena, ugodna i obrazovana čovjeka</a:t>
            </a:r>
          </a:p>
          <a:p>
            <a:r>
              <a:rPr lang="hr-HR" sz="2400" dirty="0">
                <a:solidFill>
                  <a:schemeClr val="bg1"/>
                </a:solidFill>
              </a:rPr>
              <a:t>Izum tiskarskog stroja Johannes Gutenberg</a:t>
            </a:r>
          </a:p>
          <a:p>
            <a:pPr indent="-228600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Knjige </a:t>
            </a:r>
            <a:r>
              <a:rPr lang="en-US" sz="2400" dirty="0" err="1">
                <a:solidFill>
                  <a:schemeClr val="bg1"/>
                </a:solidFill>
              </a:rPr>
              <a:t>postale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jeftinije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dostupnije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većem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broju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ljudi</a:t>
            </a:r>
            <a:endParaRPr lang="en-US" sz="24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Prva </a:t>
            </a:r>
            <a:r>
              <a:rPr lang="en-US" sz="2400" dirty="0" err="1">
                <a:solidFill>
                  <a:schemeClr val="bg1"/>
                </a:solidFill>
              </a:rPr>
              <a:t>tiskana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knjiga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bila</a:t>
            </a:r>
            <a:r>
              <a:rPr lang="en-US" sz="2400" dirty="0">
                <a:solidFill>
                  <a:schemeClr val="bg1"/>
                </a:solidFill>
              </a:rPr>
              <a:t> je </a:t>
            </a:r>
            <a:r>
              <a:rPr lang="en-US" sz="2400" dirty="0" err="1">
                <a:solidFill>
                  <a:schemeClr val="bg1"/>
                </a:solidFill>
              </a:rPr>
              <a:t>Biblija</a:t>
            </a:r>
            <a:r>
              <a:rPr lang="en-US" sz="2400" dirty="0">
                <a:solidFill>
                  <a:schemeClr val="bg1"/>
                </a:solidFill>
              </a:rPr>
              <a:t> 1455. </a:t>
            </a:r>
            <a:r>
              <a:rPr lang="en-US" sz="2400" dirty="0" err="1">
                <a:solidFill>
                  <a:schemeClr val="bg1"/>
                </a:solidFill>
              </a:rPr>
              <a:t>godine</a:t>
            </a:r>
            <a:endParaRPr lang="en-US" sz="24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</a:pPr>
            <a:r>
              <a:rPr lang="en-US" sz="2400" dirty="0" err="1">
                <a:solidFill>
                  <a:schemeClr val="bg1"/>
                </a:solidFill>
              </a:rPr>
              <a:t>Širenje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novih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ideja</a:t>
            </a:r>
            <a:r>
              <a:rPr lang="en-US" sz="2400" dirty="0">
                <a:solidFill>
                  <a:schemeClr val="bg1"/>
                </a:solidFill>
              </a:rPr>
              <a:t> u </a:t>
            </a:r>
            <a:r>
              <a:rPr lang="en-US" sz="2400" dirty="0" err="1">
                <a:solidFill>
                  <a:schemeClr val="bg1"/>
                </a:solidFill>
              </a:rPr>
              <a:t>dalmatinskim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gradovima</a:t>
            </a:r>
            <a:endParaRPr lang="hr-HR" sz="24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</a:pPr>
            <a:r>
              <a:rPr lang="hr-HR" sz="2400" dirty="0">
                <a:solidFill>
                  <a:schemeClr val="bg1"/>
                </a:solidFill>
              </a:rPr>
              <a:t>Renesansa – novi stil u umjetnosti na kraju XV. st.</a:t>
            </a:r>
          </a:p>
          <a:p>
            <a:pPr indent="-228600">
              <a:lnSpc>
                <a:spcPct val="90000"/>
              </a:lnSpc>
            </a:pPr>
            <a:r>
              <a:rPr lang="hr-HR" sz="2600" dirty="0">
                <a:solidFill>
                  <a:schemeClr val="bg1"/>
                </a:solidFill>
              </a:rPr>
              <a:t>Renesansno središte Italije bila je Firenca</a:t>
            </a:r>
            <a:endParaRPr lang="en-US" sz="24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endParaRPr lang="hr-HR" sz="2400" dirty="0"/>
          </a:p>
          <a:p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8C45A081-16B5-4FAC-A427-AF1741CDF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457C4E8-02F7-4EFA-B1C5-1A47360CC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60" y="59759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93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DAB4C3D-8CC6-49ED-B1AB-6C9AA40B9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3A25B7-10B4-439F-9220-D1BE7059D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7848" y="1719618"/>
            <a:ext cx="6829532" cy="4334629"/>
          </a:xfrm>
        </p:spPr>
        <p:txBody>
          <a:bodyPr anchor="ctr">
            <a:normAutofit fontScale="70000" lnSpcReduction="20000"/>
          </a:bodyPr>
          <a:lstStyle/>
          <a:p>
            <a:endParaRPr lang="hr-HR" sz="2400" dirty="0"/>
          </a:p>
          <a:p>
            <a:endParaRPr lang="hr-HR" sz="2400" dirty="0"/>
          </a:p>
          <a:p>
            <a:r>
              <a:rPr lang="hr-HR" sz="3100" dirty="0">
                <a:solidFill>
                  <a:schemeClr val="bg1"/>
                </a:solidFill>
              </a:rPr>
              <a:t>Najpoznatiji renesansni umjetnici Michelangelo Buonarroti i Leonardo da Vinci</a:t>
            </a:r>
          </a:p>
          <a:p>
            <a:pPr lvl="0"/>
            <a:r>
              <a:rPr lang="hr-HR" sz="3100" dirty="0">
                <a:solidFill>
                  <a:schemeClr val="bg1"/>
                </a:solidFill>
              </a:rPr>
              <a:t>Značajni su još renesansni umjetnici:</a:t>
            </a:r>
            <a:endParaRPr lang="en-US" sz="3100" dirty="0">
              <a:solidFill>
                <a:schemeClr val="bg1"/>
              </a:solidFill>
            </a:endParaRPr>
          </a:p>
          <a:p>
            <a:pPr lvl="0"/>
            <a:r>
              <a:rPr lang="hr-HR" sz="3100" dirty="0" err="1">
                <a:solidFill>
                  <a:schemeClr val="bg1"/>
                </a:solidFill>
              </a:rPr>
              <a:t>Rafaelo</a:t>
            </a:r>
            <a:r>
              <a:rPr lang="hr-HR" sz="3100" dirty="0">
                <a:solidFill>
                  <a:schemeClr val="bg1"/>
                </a:solidFill>
              </a:rPr>
              <a:t> Santi, </a:t>
            </a:r>
            <a:r>
              <a:rPr lang="hr-HR" sz="3100" dirty="0" err="1">
                <a:solidFill>
                  <a:schemeClr val="bg1"/>
                </a:solidFill>
              </a:rPr>
              <a:t>Donatello</a:t>
            </a:r>
            <a:r>
              <a:rPr lang="hr-HR" sz="3100" dirty="0">
                <a:solidFill>
                  <a:schemeClr val="bg1"/>
                </a:solidFill>
              </a:rPr>
              <a:t> </a:t>
            </a:r>
            <a:r>
              <a:rPr lang="hr-HR" sz="3100" dirty="0" err="1">
                <a:solidFill>
                  <a:schemeClr val="bg1"/>
                </a:solidFill>
              </a:rPr>
              <a:t>Bardi</a:t>
            </a:r>
            <a:r>
              <a:rPr lang="hr-HR" sz="3100" dirty="0">
                <a:solidFill>
                  <a:schemeClr val="bg1"/>
                </a:solidFill>
              </a:rPr>
              <a:t> i Sandro </a:t>
            </a:r>
            <a:r>
              <a:rPr lang="hr-HR" sz="3100" dirty="0" err="1">
                <a:solidFill>
                  <a:schemeClr val="bg1"/>
                </a:solidFill>
              </a:rPr>
              <a:t>Boticceli</a:t>
            </a:r>
            <a:endParaRPr lang="hr-HR" sz="3100" dirty="0">
              <a:solidFill>
                <a:schemeClr val="bg1"/>
              </a:solidFill>
            </a:endParaRPr>
          </a:p>
          <a:p>
            <a:pPr lvl="0"/>
            <a:r>
              <a:rPr lang="hr-HR" sz="3100" dirty="0">
                <a:solidFill>
                  <a:schemeClr val="bg1"/>
                </a:solidFill>
              </a:rPr>
              <a:t>Glazba postaje osobito važna u renesansi</a:t>
            </a:r>
            <a:endParaRPr lang="en-US" sz="3100" dirty="0">
              <a:solidFill>
                <a:schemeClr val="bg1"/>
              </a:solidFill>
            </a:endParaRPr>
          </a:p>
          <a:p>
            <a:pPr lvl="0"/>
            <a:r>
              <a:rPr lang="hr-HR" sz="3100" dirty="0" err="1">
                <a:solidFill>
                  <a:schemeClr val="bg1"/>
                </a:solidFill>
              </a:rPr>
              <a:t>Ottaviano</a:t>
            </a:r>
            <a:r>
              <a:rPr lang="hr-HR" sz="3100" dirty="0">
                <a:solidFill>
                  <a:schemeClr val="bg1"/>
                </a:solidFill>
              </a:rPr>
              <a:t> </a:t>
            </a:r>
            <a:r>
              <a:rPr lang="hr-HR" sz="3100" dirty="0" err="1">
                <a:solidFill>
                  <a:schemeClr val="bg1"/>
                </a:solidFill>
              </a:rPr>
              <a:t>Petrucci</a:t>
            </a:r>
            <a:r>
              <a:rPr lang="hr-HR" sz="3100" dirty="0">
                <a:solidFill>
                  <a:schemeClr val="bg1"/>
                </a:solidFill>
              </a:rPr>
              <a:t> izumio način tiskanja nota</a:t>
            </a:r>
            <a:endParaRPr lang="en-US" sz="3100" dirty="0">
              <a:solidFill>
                <a:schemeClr val="bg1"/>
              </a:solidFill>
            </a:endParaRPr>
          </a:p>
          <a:p>
            <a:pPr lvl="0"/>
            <a:r>
              <a:rPr lang="hr-HR" sz="3100" dirty="0">
                <a:solidFill>
                  <a:schemeClr val="bg1"/>
                </a:solidFill>
              </a:rPr>
              <a:t>Pojava prvih početnica za poduku sviranja instrumenata</a:t>
            </a:r>
          </a:p>
          <a:p>
            <a:r>
              <a:rPr lang="hr-HR" sz="3100" dirty="0">
                <a:solidFill>
                  <a:schemeClr val="bg1"/>
                </a:solidFill>
              </a:rPr>
              <a:t>Renesansni graditelji gradili stupove, grede, lukove, kupole…</a:t>
            </a:r>
          </a:p>
          <a:p>
            <a:r>
              <a:rPr lang="hr-HR" sz="3100" dirty="0">
                <a:solidFill>
                  <a:schemeClr val="bg1"/>
                </a:solidFill>
              </a:rPr>
              <a:t>Najpoznatiji talijanski književnici bili su Dante Alighieri, Francesco Petrarca i Giovanni Boccaccio</a:t>
            </a:r>
          </a:p>
          <a:p>
            <a:endParaRPr lang="en-US" sz="2600" dirty="0"/>
          </a:p>
          <a:p>
            <a:pPr lvl="0"/>
            <a:endParaRPr lang="hr-HR" sz="2400" dirty="0"/>
          </a:p>
          <a:p>
            <a:pPr lvl="0"/>
            <a:endParaRPr lang="en-US" sz="2400" dirty="0"/>
          </a:p>
          <a:p>
            <a:endParaRPr lang="hr-HR" sz="1400" dirty="0"/>
          </a:p>
          <a:p>
            <a:pPr lvl="0"/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CA6B79CA-7BB0-4D90-BAF6-FEDCF077D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308FCC9-D8C4-43BF-BA74-C22E4A194D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846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7C8D98C-EEFC-4895-AAEF-5489886CC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22D263F-E4AD-4A30-B2A6-176248A95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683" y="1719618"/>
            <a:ext cx="6922696" cy="4334629"/>
          </a:xfrm>
        </p:spPr>
        <p:txBody>
          <a:bodyPr anchor="ctr">
            <a:normAutofit lnSpcReduction="10000"/>
          </a:bodyPr>
          <a:lstStyle/>
          <a:p>
            <a:endParaRPr lang="hr-HR" sz="2200" dirty="0">
              <a:solidFill>
                <a:schemeClr val="bg1"/>
              </a:solidFill>
            </a:endParaRPr>
          </a:p>
          <a:p>
            <a:endParaRPr lang="hr-HR" sz="2200" dirty="0">
              <a:solidFill>
                <a:schemeClr val="bg1"/>
              </a:solidFill>
            </a:endParaRPr>
          </a:p>
          <a:p>
            <a:r>
              <a:rPr lang="hr-HR" sz="2200" dirty="0">
                <a:solidFill>
                  <a:schemeClr val="bg1"/>
                </a:solidFill>
              </a:rPr>
              <a:t>Stvaralaštvo u dalmatinskim gradovima na vrhuncu</a:t>
            </a:r>
          </a:p>
          <a:p>
            <a:r>
              <a:rPr lang="hr-HR" sz="2200" dirty="0">
                <a:solidFill>
                  <a:schemeClr val="bg1"/>
                </a:solidFill>
              </a:rPr>
              <a:t>Marko Marulić, otac hrvatske književnosti – djelo </a:t>
            </a:r>
            <a:r>
              <a:rPr lang="hr-HR" sz="2200" i="1" dirty="0">
                <a:solidFill>
                  <a:schemeClr val="bg1"/>
                </a:solidFill>
              </a:rPr>
              <a:t>Judita</a:t>
            </a:r>
          </a:p>
          <a:p>
            <a:r>
              <a:rPr lang="hr-HR" sz="2200" dirty="0">
                <a:solidFill>
                  <a:schemeClr val="bg1"/>
                </a:solidFill>
              </a:rPr>
              <a:t>Marin Držić piše komedije – najpoznatija Dundo Maroje</a:t>
            </a:r>
          </a:p>
          <a:p>
            <a:r>
              <a:rPr lang="hr-HR" sz="2200" dirty="0">
                <a:solidFill>
                  <a:schemeClr val="bg1"/>
                </a:solidFill>
              </a:rPr>
              <a:t>Diplomatska služba na dvorovima europskih vladara</a:t>
            </a:r>
          </a:p>
          <a:p>
            <a:r>
              <a:rPr lang="hr-HR" sz="2200" dirty="0">
                <a:solidFill>
                  <a:schemeClr val="bg1"/>
                </a:solidFill>
              </a:rPr>
              <a:t>Ivan vitez od </a:t>
            </a:r>
            <a:r>
              <a:rPr lang="hr-HR" sz="2200" dirty="0" err="1">
                <a:solidFill>
                  <a:schemeClr val="bg1"/>
                </a:solidFill>
              </a:rPr>
              <a:t>Sredne</a:t>
            </a:r>
            <a:r>
              <a:rPr lang="hr-HR" sz="2200" dirty="0">
                <a:solidFill>
                  <a:schemeClr val="bg1"/>
                </a:solidFill>
              </a:rPr>
              <a:t> i  Ivan </a:t>
            </a:r>
            <a:r>
              <a:rPr lang="hr-HR" sz="2200" dirty="0" err="1">
                <a:solidFill>
                  <a:schemeClr val="bg1"/>
                </a:solidFill>
              </a:rPr>
              <a:t>Česmički</a:t>
            </a:r>
            <a:r>
              <a:rPr lang="hr-HR" sz="2200" dirty="0">
                <a:solidFill>
                  <a:schemeClr val="bg1"/>
                </a:solidFill>
              </a:rPr>
              <a:t> na dvoru Matije Korvina</a:t>
            </a:r>
          </a:p>
          <a:p>
            <a:r>
              <a:rPr lang="hr-HR" sz="2200" dirty="0">
                <a:solidFill>
                  <a:schemeClr val="bg1"/>
                </a:solidFill>
              </a:rPr>
              <a:t>Ivan Duknović, hrvatski kipar</a:t>
            </a:r>
          </a:p>
          <a:p>
            <a:r>
              <a:rPr lang="hr-HR" sz="2200" dirty="0">
                <a:solidFill>
                  <a:schemeClr val="bg1"/>
                </a:solidFill>
              </a:rPr>
              <a:t>Juraj Julije Klović, minijaturno slikarstvo</a:t>
            </a:r>
          </a:p>
          <a:p>
            <a:r>
              <a:rPr lang="hr-HR" sz="2200" dirty="0">
                <a:solidFill>
                  <a:schemeClr val="bg1"/>
                </a:solidFill>
              </a:rPr>
              <a:t>Juraj Dalmatinac, jedan od najvećih graditelja</a:t>
            </a:r>
          </a:p>
          <a:p>
            <a:endParaRPr lang="hr-HR" sz="2200" dirty="0">
              <a:solidFill>
                <a:schemeClr val="bg1"/>
              </a:solidFill>
            </a:endParaRPr>
          </a:p>
          <a:p>
            <a:endParaRPr lang="hr-HR" sz="2400" dirty="0"/>
          </a:p>
          <a:p>
            <a:endParaRPr lang="hr-HR" sz="24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87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646429E-D198-4E07-9419-64662FAC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664" y="930530"/>
            <a:ext cx="3361677" cy="32750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000" dirty="0">
                <a:solidFill>
                  <a:srgbClr val="FFFFFF"/>
                </a:solidFill>
              </a:rPr>
              <a:t>Humanizam u </a:t>
            </a:r>
            <a:r>
              <a:rPr lang="en-US" sz="5000" dirty="0" err="1">
                <a:solidFill>
                  <a:srgbClr val="FFFFFF"/>
                </a:solidFill>
              </a:rPr>
              <a:t>Europi</a:t>
            </a:r>
            <a:r>
              <a:rPr lang="en-US" sz="5000" dirty="0">
                <a:solidFill>
                  <a:srgbClr val="FFFFFF"/>
                </a:solidFill>
              </a:rPr>
              <a:t> </a:t>
            </a:r>
            <a:r>
              <a:rPr lang="en-US" sz="5000" dirty="0" err="1">
                <a:solidFill>
                  <a:srgbClr val="FFFFFF"/>
                </a:solidFill>
              </a:rPr>
              <a:t>i</a:t>
            </a:r>
            <a:r>
              <a:rPr lang="en-US" sz="5000" dirty="0">
                <a:solidFill>
                  <a:srgbClr val="FFFFFF"/>
                </a:solidFill>
              </a:rPr>
              <a:t> </a:t>
            </a:r>
            <a:r>
              <a:rPr lang="en-US" sz="5000" dirty="0" err="1">
                <a:solidFill>
                  <a:srgbClr val="FFFFFF"/>
                </a:solidFill>
              </a:rPr>
              <a:t>Hrvatskoj</a:t>
            </a:r>
            <a:endParaRPr lang="en-US" sz="5000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3417" y="4843002"/>
            <a:ext cx="1351062" cy="1568472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1B1B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D3FE86E0-7327-425F-A111-B6BE5A6F2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29126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D873917E-CEEB-492D-8E7E-B88ABC482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-15397"/>
            <a:ext cx="1797050" cy="450222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61A04540-BD89-47A7-AAB3-8515C552E0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3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60B0DE5-C1CD-4D7E-B986-DC89D7BB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55" y="836712"/>
            <a:ext cx="3742148" cy="3237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Humanizam u Europi i Hrvatskoj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06214231-833F-462C-B98B-3F979782FB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444769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6FDDAFBE-8B8C-40F0-A7D3-3B1316FA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99917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C2B8924-3EAB-4DC0-AD24-6AFF8FFE82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69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6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ACB20D9A-C1B3-4E89-B832-8E5DCD97F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B5EB73E-EBDE-45EA-BF02-72B8F8F46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0" name="Freeform 5">
              <a:extLst>
                <a:ext uri="{FF2B5EF4-FFF2-40B4-BE49-F238E27FC236}">
                  <a16:creationId xmlns:a16="http://schemas.microsoft.com/office/drawing/2014/main" id="{E64A793D-7249-4CB5-AD0F-876C4C84E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">
              <a:extLst>
                <a:ext uri="{FF2B5EF4-FFF2-40B4-BE49-F238E27FC236}">
                  <a16:creationId xmlns:a16="http://schemas.microsoft.com/office/drawing/2014/main" id="{3ACAC1A4-DD3E-4A3B-B378-F3015033D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">
              <a:extLst>
                <a:ext uri="{FF2B5EF4-FFF2-40B4-BE49-F238E27FC236}">
                  <a16:creationId xmlns:a16="http://schemas.microsoft.com/office/drawing/2014/main" id="{A59479C1-D1AF-4013-BF6F-DE26C9258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8">
              <a:extLst>
                <a:ext uri="{FF2B5EF4-FFF2-40B4-BE49-F238E27FC236}">
                  <a16:creationId xmlns:a16="http://schemas.microsoft.com/office/drawing/2014/main" id="{BD237676-F1B1-417A-9A1B-2A3FE6D92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9">
              <a:extLst>
                <a:ext uri="{FF2B5EF4-FFF2-40B4-BE49-F238E27FC236}">
                  <a16:creationId xmlns:a16="http://schemas.microsoft.com/office/drawing/2014/main" id="{08C73C19-EF36-4934-8DA5-5B16806BD3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0">
              <a:extLst>
                <a:ext uri="{FF2B5EF4-FFF2-40B4-BE49-F238E27FC236}">
                  <a16:creationId xmlns:a16="http://schemas.microsoft.com/office/drawing/2014/main" id="{0FBA0CB7-70C6-4152-92AB-8D402CD7B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1">
              <a:extLst>
                <a:ext uri="{FF2B5EF4-FFF2-40B4-BE49-F238E27FC236}">
                  <a16:creationId xmlns:a16="http://schemas.microsoft.com/office/drawing/2014/main" id="{9CD4EC36-D914-43FE-8694-4786BB7FC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2">
              <a:extLst>
                <a:ext uri="{FF2B5EF4-FFF2-40B4-BE49-F238E27FC236}">
                  <a16:creationId xmlns:a16="http://schemas.microsoft.com/office/drawing/2014/main" id="{93ECD4C7-449F-4FF5-A0FD-2E0D21899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3">
              <a:extLst>
                <a:ext uri="{FF2B5EF4-FFF2-40B4-BE49-F238E27FC236}">
                  <a16:creationId xmlns:a16="http://schemas.microsoft.com/office/drawing/2014/main" id="{147E398C-2919-4957-8C28-9A61023D9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4">
              <a:extLst>
                <a:ext uri="{FF2B5EF4-FFF2-40B4-BE49-F238E27FC236}">
                  <a16:creationId xmlns:a16="http://schemas.microsoft.com/office/drawing/2014/main" id="{06F7DECF-952F-4F32-AEF3-526D4AA34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5">
              <a:extLst>
                <a:ext uri="{FF2B5EF4-FFF2-40B4-BE49-F238E27FC236}">
                  <a16:creationId xmlns:a16="http://schemas.microsoft.com/office/drawing/2014/main" id="{4B499AD4-C290-43FF-A526-CD63C728F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id="{63CBA4C1-DE20-4404-A4AA-87DEDB7CC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7">
              <a:extLst>
                <a:ext uri="{FF2B5EF4-FFF2-40B4-BE49-F238E27FC236}">
                  <a16:creationId xmlns:a16="http://schemas.microsoft.com/office/drawing/2014/main" id="{0CEBDE26-EB1A-4FA7-9E77-4C5A126C4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8">
              <a:extLst>
                <a:ext uri="{FF2B5EF4-FFF2-40B4-BE49-F238E27FC236}">
                  <a16:creationId xmlns:a16="http://schemas.microsoft.com/office/drawing/2014/main" id="{A668CFAE-0D77-4FD1-91A9-83657A93D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9">
              <a:extLst>
                <a:ext uri="{FF2B5EF4-FFF2-40B4-BE49-F238E27FC236}">
                  <a16:creationId xmlns:a16="http://schemas.microsoft.com/office/drawing/2014/main" id="{E4216F2B-14AF-4D35-8AE0-DADB28A9C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0">
              <a:extLst>
                <a:ext uri="{FF2B5EF4-FFF2-40B4-BE49-F238E27FC236}">
                  <a16:creationId xmlns:a16="http://schemas.microsoft.com/office/drawing/2014/main" id="{EAD1617F-F3A6-49DF-9E1C-48832732E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1">
              <a:extLst>
                <a:ext uri="{FF2B5EF4-FFF2-40B4-BE49-F238E27FC236}">
                  <a16:creationId xmlns:a16="http://schemas.microsoft.com/office/drawing/2014/main" id="{9A6ACE0E-C722-4218-BB25-A2D4205E6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2">
              <a:extLst>
                <a:ext uri="{FF2B5EF4-FFF2-40B4-BE49-F238E27FC236}">
                  <a16:creationId xmlns:a16="http://schemas.microsoft.com/office/drawing/2014/main" id="{7860F307-09EA-458C-93F9-3FAA69458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3">
              <a:extLst>
                <a:ext uri="{FF2B5EF4-FFF2-40B4-BE49-F238E27FC236}">
                  <a16:creationId xmlns:a16="http://schemas.microsoft.com/office/drawing/2014/main" id="{DA58AD25-4D0D-4938-A2E0-B98160340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" name="Rezervirano mjesto sadržaja 6" descr="Slika na kojoj se prikazuje osoba, muškarac, držanje, nošenje&#10;&#10;Opis je automatski generiran">
            <a:extLst>
              <a:ext uri="{FF2B5EF4-FFF2-40B4-BE49-F238E27FC236}">
                <a16:creationId xmlns:a16="http://schemas.microsoft.com/office/drawing/2014/main" id="{7ED2F428-3714-4AD0-80F9-ADADFDCAD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8" r="-2" b="13316"/>
          <a:stretch/>
        </p:blipFill>
        <p:spPr>
          <a:xfrm>
            <a:off x="20" y="227"/>
            <a:ext cx="6096591" cy="6858000"/>
          </a:xfrm>
          <a:prstGeom prst="rect">
            <a:avLst/>
          </a:prstGeom>
          <a:ln w="9525">
            <a:noFill/>
          </a:ln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FFCAAA02-349E-47B0-ADD0-A1E963E4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12791" y="1186483"/>
            <a:ext cx="4473771" cy="4477933"/>
            <a:chOff x="807084" y="1186483"/>
            <a:chExt cx="4473771" cy="4477933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48640F6-61D3-4DFB-BDDD-40BD6A2FB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607" y="1186483"/>
              <a:ext cx="4472724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Isosceles Triangle 39">
              <a:extLst>
                <a:ext uri="{FF2B5EF4-FFF2-40B4-BE49-F238E27FC236}">
                  <a16:creationId xmlns:a16="http://schemas.microsoft.com/office/drawing/2014/main" id="{2EFFC065-778F-4FEE-B2B5-9FCFCADEB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840353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E387267-6B9D-4028-8C08-25B95DAC0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4473771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9DCAA7B4-12FC-41BF-97FF-3AEEE543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1122" y="2074730"/>
            <a:ext cx="4299456" cy="205392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dirty="0">
                <a:solidFill>
                  <a:srgbClr val="FFFFFF"/>
                </a:solidFill>
              </a:rPr>
              <a:t>Humanizam u </a:t>
            </a:r>
            <a:r>
              <a:rPr lang="en-US" sz="4600" dirty="0" err="1">
                <a:solidFill>
                  <a:srgbClr val="FFFFFF"/>
                </a:solidFill>
              </a:rPr>
              <a:t>Europi</a:t>
            </a:r>
            <a:r>
              <a:rPr lang="en-US" sz="4600" dirty="0">
                <a:solidFill>
                  <a:srgbClr val="FFFFFF"/>
                </a:solidFill>
              </a:rPr>
              <a:t> </a:t>
            </a:r>
            <a:r>
              <a:rPr lang="en-US" sz="4600" dirty="0" err="1">
                <a:solidFill>
                  <a:srgbClr val="FFFFFF"/>
                </a:solidFill>
              </a:rPr>
              <a:t>i</a:t>
            </a:r>
            <a:r>
              <a:rPr lang="en-US" sz="4600" dirty="0">
                <a:solidFill>
                  <a:srgbClr val="FFFFFF"/>
                </a:solidFill>
              </a:rPr>
              <a:t> </a:t>
            </a:r>
            <a:r>
              <a:rPr lang="en-US" sz="4600" dirty="0" err="1">
                <a:solidFill>
                  <a:srgbClr val="FFFFFF"/>
                </a:solidFill>
              </a:rPr>
              <a:t>Hrvatskoj</a:t>
            </a:r>
            <a:endParaRPr lang="en-US" sz="4600" dirty="0">
              <a:solidFill>
                <a:srgbClr val="FFFFFF"/>
              </a:solidFill>
            </a:endParaRPr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14B37A5A-B422-4B73-946D-FEE16BA79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349D116D-60DF-48B1-98EA-A5AE0E8E2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442" y="593283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58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E3308B9-5514-4F7F-BFD9-8E783F3A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745631" cy="541292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Humanizam u Europi i Hrvatskoj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A14E7A06-4B7A-4BB9-89AA-69CE0F817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5197739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86AA2F33-99E6-42A4-8B46-560311C5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FEDD35E-AB4E-479E-9E43-26FF1B6C98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57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64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D3C556-EBC6-4A88-BC09-736A168A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790833" cy="5204085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Humanizam u </a:t>
            </a:r>
            <a:r>
              <a:rPr lang="en-US" sz="4400" dirty="0" err="1">
                <a:solidFill>
                  <a:srgbClr val="FFFFFF"/>
                </a:solidFill>
              </a:rPr>
              <a:t>Europi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i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Hrvatskoj</a:t>
            </a:r>
            <a:endParaRPr lang="hr-HR" dirty="0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37D67650-B86A-46F3-BA50-0A39853BB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438497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id="{E68E1054-4639-4F0D-B47C-4C501DCAA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0C31DB8-A928-41B6-A6F9-764D34E046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68" y="594906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49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D5934AA-9F35-4DC2-BDEF-C88AEF973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41" name="Color Cover">
              <a:extLst>
                <a:ext uri="{FF2B5EF4-FFF2-40B4-BE49-F238E27FC236}">
                  <a16:creationId xmlns:a16="http://schemas.microsoft.com/office/drawing/2014/main" id="{8B2B1708-8CE4-4A20-94F5-55118AE2C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Color Cover">
              <a:extLst>
                <a:ext uri="{FF2B5EF4-FFF2-40B4-BE49-F238E27FC236}">
                  <a16:creationId xmlns:a16="http://schemas.microsoft.com/office/drawing/2014/main" id="{B2BC243A-AB39-4DEF-B708-A656BA5A6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95590E9-5E18-4877-8515-94EBE05E1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45" name="Color">
              <a:extLst>
                <a:ext uri="{FF2B5EF4-FFF2-40B4-BE49-F238E27FC236}">
                  <a16:creationId xmlns:a16="http://schemas.microsoft.com/office/drawing/2014/main" id="{8B4AF456-0671-432E-AD5B-FFAF8D646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Color">
              <a:extLst>
                <a:ext uri="{FF2B5EF4-FFF2-40B4-BE49-F238E27FC236}">
                  <a16:creationId xmlns:a16="http://schemas.microsoft.com/office/drawing/2014/main" id="{3CE7848D-78F7-4020-9603-9ED294166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Slika 6" descr="Slika na kojoj se prikazuje tekst, knjiga, nošenje, muškarac&#10;&#10;Opis je automatski generiran">
            <a:extLst>
              <a:ext uri="{FF2B5EF4-FFF2-40B4-BE49-F238E27FC236}">
                <a16:creationId xmlns:a16="http://schemas.microsoft.com/office/drawing/2014/main" id="{7B3D391A-B7B3-47F6-A941-B3E5AD23C2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" r="1" b="1"/>
          <a:stretch/>
        </p:blipFill>
        <p:spPr>
          <a:xfrm>
            <a:off x="7082810" y="841663"/>
            <a:ext cx="4166151" cy="5185923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5CA0097F-05D8-41AA-ABF9-33C698791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662F899-4295-416F-919F-934ED769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5A3F4B-68DC-4F36-BCE6-C507ACC53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483BE2D-C85A-4DE3-A6F4-AE65BB3EF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64C550A-7A80-4B73-B7BF-7426DD1C3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D956BA8-D252-430A-9E58-C7F3D1AC9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5345BF4-9F1D-4388-A778-56FAE2C42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22B00E1-8709-469F-A9F4-F974D3FED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818D1C62-2AB9-4765-81EB-985DE68E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841664"/>
            <a:ext cx="5203990" cy="27827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>
                <a:solidFill>
                  <a:schemeClr val="bg1"/>
                </a:solidFill>
              </a:rPr>
              <a:t>Humanizam u Europi i Hrvatskoj</a:t>
            </a:r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8748F7A8-CADF-4A56-83F8-B24A6DF73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6E9AE98B-94AE-4F57-953B-07ECC14A33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81" y="605382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46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1386</Words>
  <Application>Microsoft Office PowerPoint</Application>
  <PresentationFormat>Široki zaslon</PresentationFormat>
  <Paragraphs>207</Paragraphs>
  <Slides>34</Slides>
  <Notes>17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Humanizam i renesansa</vt:lpstr>
      <vt:lpstr>Promjene u umjetnosti</vt:lpstr>
      <vt:lpstr>Promjene u umjetnosti</vt:lpstr>
      <vt:lpstr>Humanizam u Europi i Hrvatskoj</vt:lpstr>
      <vt:lpstr>Humanizam u Europi i Hrvatskoj</vt:lpstr>
      <vt:lpstr>Humanizam u Europi i Hrvatskoj</vt:lpstr>
      <vt:lpstr>Humanizam u Europi i Hrvatskoj</vt:lpstr>
      <vt:lpstr>Humanizam u Europi i Hrvatskoj</vt:lpstr>
      <vt:lpstr>Humanizam u Europi i Hrvatskoj</vt:lpstr>
      <vt:lpstr>Humanizam u Europi i Hrvatskoj</vt:lpstr>
      <vt:lpstr>Humanizam u Europi i Hrvatskoj</vt:lpstr>
      <vt:lpstr>Renesansa u Europi i Hrvatskoj</vt:lpstr>
      <vt:lpstr>Renesansa u Europi i Hrvatskoj</vt:lpstr>
      <vt:lpstr>Renesansa u Europi i Hrvatskoj</vt:lpstr>
      <vt:lpstr>Renesansa u Europi i Hrvatskoj</vt:lpstr>
      <vt:lpstr>Renesansa u Europi i Hrvatskoj</vt:lpstr>
      <vt:lpstr>Renesansa u Europi i Hrvatskoj</vt:lpstr>
      <vt:lpstr>Renesansa u Europi i Hrvatskoj</vt:lpstr>
      <vt:lpstr>Renesansa u Europi i Hrvatskoj</vt:lpstr>
      <vt:lpstr>Renesansa u Europi i Hrvatskoj</vt:lpstr>
      <vt:lpstr>Renesansa u Europi i Hrvatskoj</vt:lpstr>
      <vt:lpstr>Renesansa u Europi i Hrvatskoj</vt:lpstr>
      <vt:lpstr>Renesansa u Europi i Hrvatskoj</vt:lpstr>
      <vt:lpstr>Renesansa u Europi i Hrvatskoj</vt:lpstr>
      <vt:lpstr>Renesansa u Europi i Hrvatskoj</vt:lpstr>
      <vt:lpstr>Renesansa u Europi i Hrvatskoj</vt:lpstr>
      <vt:lpstr>Renesansa u Europi i Hrvatskoj</vt:lpstr>
      <vt:lpstr>Renesansa u Europi i Hrvatskoj</vt:lpstr>
      <vt:lpstr>Renesansa u Europi i Hrvatskoj</vt:lpstr>
      <vt:lpstr>Renesansa u Europi i Hrvatskoj</vt:lpstr>
      <vt:lpstr>UPAMTIMO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Humanizam i renesansa</dc:title>
  <dc:creator>Ivan Cuzic</dc:creator>
  <cp:lastModifiedBy>Deniver Vukelić</cp:lastModifiedBy>
  <cp:revision>3</cp:revision>
  <dcterms:created xsi:type="dcterms:W3CDTF">2020-10-18T14:28:19Z</dcterms:created>
  <dcterms:modified xsi:type="dcterms:W3CDTF">2020-10-19T09:32:16Z</dcterms:modified>
</cp:coreProperties>
</file>